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1"/>
  </p:sldMasterIdLst>
  <p:notesMasterIdLst>
    <p:notesMasterId r:id="rId8"/>
  </p:notesMasterIdLst>
  <p:sldIdLst>
    <p:sldId id="256" r:id="rId2"/>
    <p:sldId id="257" r:id="rId3"/>
    <p:sldId id="258" r:id="rId4"/>
    <p:sldId id="259" r:id="rId5"/>
    <p:sldId id="260" r:id="rId6"/>
    <p:sldId id="261" r:id="rId7"/>
  </p:sldIdLst>
  <p:sldSz cx="9144000" cy="5143500" type="screen16x9"/>
  <p:notesSz cx="6858000" cy="9144000"/>
  <p:embeddedFontLst>
    <p:embeddedFont>
      <p:font typeface="Comfortaa" panose="020B0604020202020204" charset="0"/>
      <p:regular r:id="rId9"/>
      <p:bold r:id="rId10"/>
    </p:embeddedFont>
    <p:embeddedFont>
      <p:font typeface="Trebuchet MS" panose="020B0603020202020204" pitchFamily="34" charset="0"/>
      <p:regular r:id="rId11"/>
      <p:bold r:id="rId12"/>
      <p:italic r:id="rId13"/>
      <p:boldItalic r:id="rId1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3ecccce37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 name="Google Shape;65;g203ecccce37_2_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 name="Google Shape;66;g203ecccce37_2_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03ecccce37_2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 name="Google Shape;73;g203ecccce37_2_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 name="Google Shape;74;g203ecccce37_2_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03ecccce37_2_3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203ecccce37_2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03ecccce37_2_3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203ecccce37_2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03ecccce37_2_4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g203ecccce37_2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03ecccce37_2_5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g203ecccce37_2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0" y="0"/>
            <a:ext cx="9144000" cy="5176500"/>
          </a:xfrm>
          <a:prstGeom prst="rect">
            <a:avLst/>
          </a:prstGeom>
          <a:gradFill>
            <a:gsLst>
              <a:gs pos="0">
                <a:srgbClr val="003171"/>
              </a:gs>
              <a:gs pos="100000">
                <a:srgbClr val="549FFF"/>
              </a:gs>
            </a:gsLst>
            <a:lin ang="7920000" scaled="0"/>
          </a:gra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833" y="12040"/>
            <a:ext cx="10925834" cy="5165066"/>
          </a:xfrm>
          <a:custGeom>
            <a:avLst/>
            <a:gdLst/>
            <a:ahLst/>
            <a:cxnLst/>
            <a:rect l="l" t="t" r="r" b="b"/>
            <a:pathLst>
              <a:path w="24279631" h="6863875" extrusionOk="0">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784"/>
                </a:srgbClr>
              </a:gs>
              <a:gs pos="41000">
                <a:srgbClr val="003171">
                  <a:alpha val="94901"/>
                </a:srgbClr>
              </a:gs>
              <a:gs pos="100000">
                <a:srgbClr val="003171">
                  <a:alpha val="94901"/>
                </a:srgbClr>
              </a:gs>
            </a:gsLst>
            <a:path path="circle">
              <a:fillToRect t="100000" r="100000"/>
            </a:path>
            <a:tileRect l="-100000" b="-100000"/>
          </a:gra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14660" y="661"/>
            <a:ext cx="10500940" cy="5165066"/>
          </a:xfrm>
          <a:custGeom>
            <a:avLst/>
            <a:gdLst/>
            <a:ahLst/>
            <a:cxnLst/>
            <a:rect l="l" t="t" r="r" b="b"/>
            <a:pathLst>
              <a:path w="24279631" h="6863875" extrusionOk="0">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725"/>
                </a:srgbClr>
              </a:gs>
              <a:gs pos="41000">
                <a:srgbClr val="003171">
                  <a:alpha val="53725"/>
                </a:srgbClr>
              </a:gs>
              <a:gs pos="100000">
                <a:srgbClr val="003171">
                  <a:alpha val="53725"/>
                </a:srgbClr>
              </a:gs>
            </a:gsLst>
            <a:path path="circle">
              <a:fillToRect t="100000" r="100000"/>
            </a:path>
            <a:tileRect l="-100000" b="-100000"/>
          </a:grad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13" name="Google Shape;13;p2"/>
          <p:cNvSpPr/>
          <p:nvPr/>
        </p:nvSpPr>
        <p:spPr>
          <a:xfrm>
            <a:off x="-846667" y="-662"/>
            <a:ext cx="2167467" cy="5176309"/>
          </a:xfrm>
          <a:custGeom>
            <a:avLst/>
            <a:gdLst/>
            <a:ahLst/>
            <a:cxnLst/>
            <a:rect l="l" t="t" r="r" b="b"/>
            <a:pathLst>
              <a:path w="2167467" h="6180667" extrusionOk="0">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784"/>
                </a:srgbClr>
              </a:gs>
              <a:gs pos="100000">
                <a:srgbClr val="65A8FF">
                  <a:alpha val="20784"/>
                </a:srgbClr>
              </a:gs>
            </a:gsLst>
            <a:lin ang="0" scaled="0"/>
          </a:gra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14" name="Google Shape;14;p2"/>
          <p:cNvSpPr/>
          <p:nvPr/>
        </p:nvSpPr>
        <p:spPr>
          <a:xfrm rot="10800000" flipH="1">
            <a:off x="-524934" y="132"/>
            <a:ext cx="1403435" cy="5176309"/>
          </a:xfrm>
          <a:custGeom>
            <a:avLst/>
            <a:gdLst/>
            <a:ahLst/>
            <a:cxnLst/>
            <a:rect l="l" t="t" r="r" b="b"/>
            <a:pathLst>
              <a:path w="2167467" h="6180667" extrusionOk="0">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784"/>
                </a:srgbClr>
              </a:gs>
              <a:gs pos="100000">
                <a:srgbClr val="65A8FF">
                  <a:alpha val="20784"/>
                </a:srgbClr>
              </a:gs>
            </a:gsLst>
            <a:lin ang="0" scaled="0"/>
          </a:gra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15" name="Google Shape;15;p2"/>
          <p:cNvSpPr txBox="1">
            <a:spLocks noGrp="1"/>
          </p:cNvSpPr>
          <p:nvPr>
            <p:ph type="ctrTitle"/>
          </p:nvPr>
        </p:nvSpPr>
        <p:spPr>
          <a:xfrm>
            <a:off x="1082040" y="1242060"/>
            <a:ext cx="7050900" cy="11025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lt1"/>
              </a:buClr>
              <a:buSzPts val="4800"/>
              <a:buNone/>
              <a:defRPr sz="4800">
                <a:solidFill>
                  <a:schemeClr val="lt1"/>
                </a:solidFill>
              </a:defRPr>
            </a:lvl1pPr>
            <a:lvl2pPr lvl="1" algn="r">
              <a:spcBef>
                <a:spcPts val="0"/>
              </a:spcBef>
              <a:spcAft>
                <a:spcPts val="0"/>
              </a:spcAft>
              <a:buClr>
                <a:schemeClr val="lt1"/>
              </a:buClr>
              <a:buSzPts val="4800"/>
              <a:buNone/>
              <a:defRPr sz="4800">
                <a:solidFill>
                  <a:schemeClr val="lt1"/>
                </a:solidFill>
              </a:defRPr>
            </a:lvl2pPr>
            <a:lvl3pPr lvl="2" algn="r">
              <a:spcBef>
                <a:spcPts val="0"/>
              </a:spcBef>
              <a:spcAft>
                <a:spcPts val="0"/>
              </a:spcAft>
              <a:buClr>
                <a:schemeClr val="lt1"/>
              </a:buClr>
              <a:buSzPts val="4800"/>
              <a:buNone/>
              <a:defRPr sz="4800">
                <a:solidFill>
                  <a:schemeClr val="lt1"/>
                </a:solidFill>
              </a:defRPr>
            </a:lvl3pPr>
            <a:lvl4pPr lvl="3" algn="r">
              <a:spcBef>
                <a:spcPts val="0"/>
              </a:spcBef>
              <a:spcAft>
                <a:spcPts val="0"/>
              </a:spcAft>
              <a:buClr>
                <a:schemeClr val="lt1"/>
              </a:buClr>
              <a:buSzPts val="4800"/>
              <a:buNone/>
              <a:defRPr sz="4800">
                <a:solidFill>
                  <a:schemeClr val="lt1"/>
                </a:solidFill>
              </a:defRPr>
            </a:lvl4pPr>
            <a:lvl5pPr lvl="4" algn="r">
              <a:spcBef>
                <a:spcPts val="0"/>
              </a:spcBef>
              <a:spcAft>
                <a:spcPts val="0"/>
              </a:spcAft>
              <a:buClr>
                <a:schemeClr val="lt1"/>
              </a:buClr>
              <a:buSzPts val="4800"/>
              <a:buNone/>
              <a:defRPr sz="4800">
                <a:solidFill>
                  <a:schemeClr val="lt1"/>
                </a:solidFill>
              </a:defRPr>
            </a:lvl5pPr>
            <a:lvl6pPr lvl="5" algn="r">
              <a:spcBef>
                <a:spcPts val="0"/>
              </a:spcBef>
              <a:spcAft>
                <a:spcPts val="0"/>
              </a:spcAft>
              <a:buClr>
                <a:schemeClr val="lt1"/>
              </a:buClr>
              <a:buSzPts val="4800"/>
              <a:buNone/>
              <a:defRPr sz="4800">
                <a:solidFill>
                  <a:schemeClr val="lt1"/>
                </a:solidFill>
              </a:defRPr>
            </a:lvl6pPr>
            <a:lvl7pPr lvl="6" algn="r">
              <a:spcBef>
                <a:spcPts val="0"/>
              </a:spcBef>
              <a:spcAft>
                <a:spcPts val="0"/>
              </a:spcAft>
              <a:buClr>
                <a:schemeClr val="lt1"/>
              </a:buClr>
              <a:buSzPts val="4800"/>
              <a:buNone/>
              <a:defRPr sz="4800">
                <a:solidFill>
                  <a:schemeClr val="lt1"/>
                </a:solidFill>
              </a:defRPr>
            </a:lvl7pPr>
            <a:lvl8pPr lvl="7" algn="r">
              <a:spcBef>
                <a:spcPts val="0"/>
              </a:spcBef>
              <a:spcAft>
                <a:spcPts val="0"/>
              </a:spcAft>
              <a:buClr>
                <a:schemeClr val="lt1"/>
              </a:buClr>
              <a:buSzPts val="4800"/>
              <a:buNone/>
              <a:defRPr sz="4800">
                <a:solidFill>
                  <a:schemeClr val="lt1"/>
                </a:solidFill>
              </a:defRPr>
            </a:lvl8pPr>
            <a:lvl9pPr lvl="8" algn="r">
              <a:spcBef>
                <a:spcPts val="0"/>
              </a:spcBef>
              <a:spcAft>
                <a:spcPts val="0"/>
              </a:spcAft>
              <a:buClr>
                <a:schemeClr val="lt1"/>
              </a:buClr>
              <a:buSzPts val="4800"/>
              <a:buNone/>
              <a:defRPr sz="4800">
                <a:solidFill>
                  <a:schemeClr val="lt1"/>
                </a:solidFill>
              </a:defRPr>
            </a:lvl9pPr>
          </a:lstStyle>
          <a:p>
            <a:endParaRPr/>
          </a:p>
        </p:txBody>
      </p:sp>
      <p:sp>
        <p:nvSpPr>
          <p:cNvPr id="16" name="Google Shape;16;p2"/>
          <p:cNvSpPr txBox="1">
            <a:spLocks noGrp="1"/>
          </p:cNvSpPr>
          <p:nvPr>
            <p:ph type="subTitle" idx="1"/>
          </p:nvPr>
        </p:nvSpPr>
        <p:spPr>
          <a:xfrm>
            <a:off x="1082040" y="2423160"/>
            <a:ext cx="7035900" cy="694200"/>
          </a:xfrm>
          <a:prstGeom prst="rect">
            <a:avLst/>
          </a:prstGeom>
        </p:spPr>
        <p:txBody>
          <a:bodyPr spcFirstLastPara="1" wrap="square" lIns="91425" tIns="91425" rIns="91425" bIns="91425" anchor="t" anchorCtr="0">
            <a:noAutofit/>
          </a:bodyPr>
          <a:lstStyle>
            <a:lvl1pPr lvl="0" algn="r">
              <a:spcBef>
                <a:spcPts val="0"/>
              </a:spcBef>
              <a:spcAft>
                <a:spcPts val="0"/>
              </a:spcAft>
              <a:buClr>
                <a:schemeClr val="lt1"/>
              </a:buClr>
              <a:buSzPts val="2400"/>
              <a:buNone/>
              <a:defRPr sz="2400">
                <a:solidFill>
                  <a:schemeClr val="lt1"/>
                </a:solidFill>
              </a:defRPr>
            </a:lvl1pPr>
            <a:lvl2pPr lvl="1" algn="r">
              <a:spcBef>
                <a:spcPts val="0"/>
              </a:spcBef>
              <a:spcAft>
                <a:spcPts val="0"/>
              </a:spcAft>
              <a:buClr>
                <a:schemeClr val="lt1"/>
              </a:buClr>
              <a:buSzPts val="2400"/>
              <a:buNone/>
              <a:defRPr sz="2400">
                <a:solidFill>
                  <a:schemeClr val="lt1"/>
                </a:solidFill>
              </a:defRPr>
            </a:lvl2pPr>
            <a:lvl3pPr lvl="2" algn="r">
              <a:spcBef>
                <a:spcPts val="0"/>
              </a:spcBef>
              <a:spcAft>
                <a:spcPts val="0"/>
              </a:spcAft>
              <a:buClr>
                <a:schemeClr val="lt1"/>
              </a:buClr>
              <a:buSzPts val="2400"/>
              <a:buNone/>
              <a:defRPr>
                <a:solidFill>
                  <a:schemeClr val="lt1"/>
                </a:solidFill>
              </a:defRPr>
            </a:lvl3pPr>
            <a:lvl4pPr lvl="3" algn="r">
              <a:spcBef>
                <a:spcPts val="0"/>
              </a:spcBef>
              <a:spcAft>
                <a:spcPts val="0"/>
              </a:spcAft>
              <a:buClr>
                <a:schemeClr val="lt1"/>
              </a:buClr>
              <a:buSzPts val="2400"/>
              <a:buNone/>
              <a:defRPr sz="2400">
                <a:solidFill>
                  <a:schemeClr val="lt1"/>
                </a:solidFill>
              </a:defRPr>
            </a:lvl4pPr>
            <a:lvl5pPr lvl="4" algn="r">
              <a:spcBef>
                <a:spcPts val="0"/>
              </a:spcBef>
              <a:spcAft>
                <a:spcPts val="0"/>
              </a:spcAft>
              <a:buClr>
                <a:schemeClr val="lt1"/>
              </a:buClr>
              <a:buSzPts val="2400"/>
              <a:buNone/>
              <a:defRPr sz="2400">
                <a:solidFill>
                  <a:schemeClr val="lt1"/>
                </a:solidFill>
              </a:defRPr>
            </a:lvl5pPr>
            <a:lvl6pPr lvl="5" algn="r">
              <a:spcBef>
                <a:spcPts val="0"/>
              </a:spcBef>
              <a:spcAft>
                <a:spcPts val="0"/>
              </a:spcAft>
              <a:buClr>
                <a:schemeClr val="lt1"/>
              </a:buClr>
              <a:buSzPts val="2400"/>
              <a:buNone/>
              <a:defRPr sz="2400">
                <a:solidFill>
                  <a:schemeClr val="lt1"/>
                </a:solidFill>
              </a:defRPr>
            </a:lvl6pPr>
            <a:lvl7pPr lvl="6" algn="r">
              <a:spcBef>
                <a:spcPts val="0"/>
              </a:spcBef>
              <a:spcAft>
                <a:spcPts val="0"/>
              </a:spcAft>
              <a:buClr>
                <a:schemeClr val="lt1"/>
              </a:buClr>
              <a:buSzPts val="2400"/>
              <a:buNone/>
              <a:defRPr sz="2400">
                <a:solidFill>
                  <a:schemeClr val="lt1"/>
                </a:solidFill>
              </a:defRPr>
            </a:lvl7pPr>
            <a:lvl8pPr lvl="7" algn="r">
              <a:spcBef>
                <a:spcPts val="0"/>
              </a:spcBef>
              <a:spcAft>
                <a:spcPts val="0"/>
              </a:spcAft>
              <a:buClr>
                <a:schemeClr val="lt1"/>
              </a:buClr>
              <a:buSzPts val="2400"/>
              <a:buNone/>
              <a:defRPr sz="2400">
                <a:solidFill>
                  <a:schemeClr val="lt1"/>
                </a:solidFill>
              </a:defRPr>
            </a:lvl8pPr>
            <a:lvl9pPr lvl="8" algn="r">
              <a:spcBef>
                <a:spcPts val="0"/>
              </a:spcBef>
              <a:spcAft>
                <a:spcPts val="0"/>
              </a:spcAft>
              <a:buClr>
                <a:schemeClr val="lt1"/>
              </a:buClr>
              <a:buSzPts val="2400"/>
              <a:buNone/>
              <a:defRPr sz="2400">
                <a:solidFill>
                  <a:schemeClr val="lt1"/>
                </a:solidFill>
              </a:defRPr>
            </a:lvl9pPr>
          </a:lstStyle>
          <a:p>
            <a:endParaRPr/>
          </a:p>
        </p:txBody>
      </p:sp>
      <p:sp>
        <p:nvSpPr>
          <p:cNvPr id="17" name="Google Shape;17;p2"/>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3"/>
          <p:cNvSpPr/>
          <p:nvPr/>
        </p:nvSpPr>
        <p:spPr>
          <a:xfrm rot="10800000" flipH="1">
            <a:off x="-348182" y="-16425"/>
            <a:ext cx="1723520" cy="5159925"/>
          </a:xfrm>
          <a:custGeom>
            <a:avLst/>
            <a:gdLst/>
            <a:ahLst/>
            <a:cxnLst/>
            <a:rect l="l" t="t" r="r" b="b"/>
            <a:pathLst>
              <a:path w="4476675" h="6879900" extrusionOk="0">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t="100000" r="100000"/>
            </a:path>
            <a:tileRect l="-100000" b="-100000"/>
          </a:gra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0" name="Google Shape;20;p3"/>
          <p:cNvSpPr txBox="1">
            <a:spLocks noGrp="1"/>
          </p:cNvSpPr>
          <p:nvPr>
            <p:ph type="body" idx="1"/>
          </p:nvPr>
        </p:nvSpPr>
        <p:spPr>
          <a:xfrm>
            <a:off x="457200" y="1244243"/>
            <a:ext cx="8229600" cy="3630300"/>
          </a:xfrm>
          <a:prstGeom prst="rect">
            <a:avLst/>
          </a:prstGeom>
        </p:spPr>
        <p:txBody>
          <a:bodyPr spcFirstLastPara="1" wrap="square" lIns="91425" tIns="91425" rIns="91425" bIns="91425" anchor="t" anchorCtr="0">
            <a:noAutofit/>
          </a:bodyPr>
          <a:lstStyle>
            <a:lvl1pPr marL="457200" lvl="0" indent="-431800">
              <a:spcBef>
                <a:spcPts val="0"/>
              </a:spcBef>
              <a:spcAft>
                <a:spcPts val="0"/>
              </a:spcAft>
              <a:buSzPts val="3200"/>
              <a:buChar char="●"/>
              <a:defRPr/>
            </a:lvl1pPr>
            <a:lvl2pPr marL="914400" lvl="1" indent="-406400">
              <a:spcBef>
                <a:spcPts val="0"/>
              </a:spcBef>
              <a:spcAft>
                <a:spcPts val="0"/>
              </a:spcAft>
              <a:buSzPts val="2800"/>
              <a:buChar char="○"/>
              <a:defRPr/>
            </a:lvl2pPr>
            <a:lvl3pPr marL="1371600" lvl="2" indent="-381000">
              <a:spcBef>
                <a:spcPts val="0"/>
              </a:spcBef>
              <a:spcAft>
                <a:spcPts val="0"/>
              </a:spcAft>
              <a:buSzPts val="2400"/>
              <a:buChar char="■"/>
              <a:defRPr/>
            </a:lvl3pPr>
            <a:lvl4pPr marL="1828800" lvl="3" indent="-355600">
              <a:spcBef>
                <a:spcPts val="0"/>
              </a:spcBef>
              <a:spcAft>
                <a:spcPts val="0"/>
              </a:spcAft>
              <a:buSzPts val="2000"/>
              <a:buChar char="●"/>
              <a:defRPr/>
            </a:lvl4pPr>
            <a:lvl5pPr marL="2286000" lvl="4" indent="-355600">
              <a:spcBef>
                <a:spcPts val="0"/>
              </a:spcBef>
              <a:spcAft>
                <a:spcPts val="0"/>
              </a:spcAft>
              <a:buSzPts val="2000"/>
              <a:buChar char="○"/>
              <a:defRPr/>
            </a:lvl5pPr>
            <a:lvl6pPr marL="2743200" lvl="5" indent="-355600">
              <a:spcBef>
                <a:spcPts val="0"/>
              </a:spcBef>
              <a:spcAft>
                <a:spcPts val="0"/>
              </a:spcAft>
              <a:buSzPts val="2000"/>
              <a:buChar char="■"/>
              <a:defRPr/>
            </a:lvl6pPr>
            <a:lvl7pPr marL="3200400" lvl="6" indent="-355600">
              <a:spcBef>
                <a:spcPts val="0"/>
              </a:spcBef>
              <a:spcAft>
                <a:spcPts val="0"/>
              </a:spcAft>
              <a:buSzPts val="2000"/>
              <a:buChar char="●"/>
              <a:defRPr/>
            </a:lvl7pPr>
            <a:lvl8pPr marL="3657600" lvl="7" indent="-355600">
              <a:spcBef>
                <a:spcPts val="0"/>
              </a:spcBef>
              <a:spcAft>
                <a:spcPts val="0"/>
              </a:spcAft>
              <a:buSzPts val="2000"/>
              <a:buChar char="○"/>
              <a:defRPr/>
            </a:lvl8pPr>
            <a:lvl9pPr marL="4114800" lvl="8" indent="-355600">
              <a:spcBef>
                <a:spcPts val="0"/>
              </a:spcBef>
              <a:spcAft>
                <a:spcPts val="0"/>
              </a:spcAft>
              <a:buSzPts val="2000"/>
              <a:buChar char="■"/>
              <a:defRPr/>
            </a:lvl9pPr>
          </a:lstStyle>
          <a:p>
            <a:endParaRPr/>
          </a:p>
        </p:txBody>
      </p:sp>
      <p:sp>
        <p:nvSpPr>
          <p:cNvPr id="21" name="Google Shape;21;p3"/>
          <p:cNvSpPr/>
          <p:nvPr/>
        </p:nvSpPr>
        <p:spPr>
          <a:xfrm rot="10800000" flipH="1">
            <a:off x="-1118653" y="775"/>
            <a:ext cx="3100651" cy="5142725"/>
          </a:xfrm>
          <a:custGeom>
            <a:avLst/>
            <a:gdLst/>
            <a:ahLst/>
            <a:cxnLst/>
            <a:rect l="l" t="t" r="r" b="b"/>
            <a:pathLst>
              <a:path w="8053639" h="6879900" extrusionOk="0">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t="100000" r="100000"/>
            </a:path>
            <a:tileRect l="-100000" b="-100000"/>
          </a:gra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2" name="Google Shape;22;p3"/>
          <p:cNvSpPr/>
          <p:nvPr/>
        </p:nvSpPr>
        <p:spPr>
          <a:xfrm rot="10800000">
            <a:off x="8088847" y="-9550"/>
            <a:ext cx="1100668" cy="5153050"/>
          </a:xfrm>
          <a:custGeom>
            <a:avLst/>
            <a:gdLst/>
            <a:ahLst/>
            <a:cxnLst/>
            <a:rect l="l" t="t" r="r" b="b"/>
            <a:pathLst>
              <a:path w="1100668" h="6916846" extrusionOk="0">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000" scaled="0"/>
          </a:gra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457200" y="205978"/>
            <a:ext cx="8229600" cy="9942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24" name="Google Shape;24;p3"/>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4"/>
          <p:cNvSpPr/>
          <p:nvPr/>
        </p:nvSpPr>
        <p:spPr>
          <a:xfrm rot="10800000" flipH="1">
            <a:off x="-348182" y="-16425"/>
            <a:ext cx="1723520" cy="5159925"/>
          </a:xfrm>
          <a:custGeom>
            <a:avLst/>
            <a:gdLst/>
            <a:ahLst/>
            <a:cxnLst/>
            <a:rect l="l" t="t" r="r" b="b"/>
            <a:pathLst>
              <a:path w="4476675" h="6879900" extrusionOk="0">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t="100000" r="100000"/>
            </a:path>
            <a:tileRect l="-100000" b="-100000"/>
          </a:gra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7" name="Google Shape;27;p4"/>
          <p:cNvSpPr/>
          <p:nvPr/>
        </p:nvSpPr>
        <p:spPr>
          <a:xfrm rot="10800000" flipH="1">
            <a:off x="-1118653" y="775"/>
            <a:ext cx="3100651" cy="5142725"/>
          </a:xfrm>
          <a:custGeom>
            <a:avLst/>
            <a:gdLst/>
            <a:ahLst/>
            <a:cxnLst/>
            <a:rect l="l" t="t" r="r" b="b"/>
            <a:pathLst>
              <a:path w="8053639" h="6879900" extrusionOk="0">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t="100000" r="100000"/>
            </a:path>
            <a:tileRect l="-100000" b="-100000"/>
          </a:gra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8" name="Google Shape;28;p4"/>
          <p:cNvSpPr/>
          <p:nvPr/>
        </p:nvSpPr>
        <p:spPr>
          <a:xfrm rot="10800000">
            <a:off x="8088847" y="-9550"/>
            <a:ext cx="1100668" cy="5153050"/>
          </a:xfrm>
          <a:custGeom>
            <a:avLst/>
            <a:gdLst/>
            <a:ahLst/>
            <a:cxnLst/>
            <a:rect l="l" t="t" r="r" b="b"/>
            <a:pathLst>
              <a:path w="1100668" h="6916846" extrusionOk="0">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000" scaled="0"/>
          </a:gra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9" name="Google Shape;29;p4"/>
          <p:cNvSpPr txBox="1">
            <a:spLocks noGrp="1"/>
          </p:cNvSpPr>
          <p:nvPr>
            <p:ph type="title"/>
          </p:nvPr>
        </p:nvSpPr>
        <p:spPr>
          <a:xfrm>
            <a:off x="457200" y="205978"/>
            <a:ext cx="8229600" cy="9942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30" name="Google Shape;30;p4"/>
          <p:cNvSpPr txBox="1">
            <a:spLocks noGrp="1"/>
          </p:cNvSpPr>
          <p:nvPr>
            <p:ph type="body" idx="1"/>
          </p:nvPr>
        </p:nvSpPr>
        <p:spPr>
          <a:xfrm>
            <a:off x="457200" y="1244243"/>
            <a:ext cx="4038600" cy="3630300"/>
          </a:xfrm>
          <a:prstGeom prst="rect">
            <a:avLst/>
          </a:prstGeom>
        </p:spPr>
        <p:txBody>
          <a:bodyPr spcFirstLastPara="1" wrap="square" lIns="91425" tIns="91425" rIns="91425" bIns="91425" anchor="t" anchorCtr="0">
            <a:noAutofit/>
          </a:bodyPr>
          <a:lstStyle>
            <a:lvl1pPr marL="457200" lvl="0" indent="-431800">
              <a:spcBef>
                <a:spcPts val="0"/>
              </a:spcBef>
              <a:spcAft>
                <a:spcPts val="0"/>
              </a:spcAft>
              <a:buSzPts val="3200"/>
              <a:buChar char="●"/>
              <a:defRPr sz="2800"/>
            </a:lvl1pPr>
            <a:lvl2pPr marL="914400" lvl="1" indent="-406400">
              <a:spcBef>
                <a:spcPts val="0"/>
              </a:spcBef>
              <a:spcAft>
                <a:spcPts val="0"/>
              </a:spcAft>
              <a:buSzPts val="2800"/>
              <a:buChar char="○"/>
              <a:defRPr sz="2400"/>
            </a:lvl2pPr>
            <a:lvl3pPr marL="1371600" lvl="2" indent="-381000">
              <a:spcBef>
                <a:spcPts val="0"/>
              </a:spcBef>
              <a:spcAft>
                <a:spcPts val="0"/>
              </a:spcAft>
              <a:buSzPts val="2400"/>
              <a:buChar char="■"/>
              <a:defRPr sz="2000"/>
            </a:lvl3pPr>
            <a:lvl4pPr marL="1828800" lvl="3" indent="-355600">
              <a:spcBef>
                <a:spcPts val="0"/>
              </a:spcBef>
              <a:spcAft>
                <a:spcPts val="0"/>
              </a:spcAft>
              <a:buSzPts val="2000"/>
              <a:buChar char="●"/>
              <a:defRPr sz="1800"/>
            </a:lvl4pPr>
            <a:lvl5pPr marL="2286000" lvl="4" indent="-355600">
              <a:spcBef>
                <a:spcPts val="0"/>
              </a:spcBef>
              <a:spcAft>
                <a:spcPts val="0"/>
              </a:spcAft>
              <a:buSzPts val="2000"/>
              <a:buChar char="○"/>
              <a:defRPr sz="1800"/>
            </a:lvl5pPr>
            <a:lvl6pPr marL="2743200" lvl="5" indent="-355600">
              <a:spcBef>
                <a:spcPts val="0"/>
              </a:spcBef>
              <a:spcAft>
                <a:spcPts val="0"/>
              </a:spcAft>
              <a:buSzPts val="2000"/>
              <a:buChar char="■"/>
              <a:defRPr sz="1800"/>
            </a:lvl6pPr>
            <a:lvl7pPr marL="3200400" lvl="6" indent="-355600">
              <a:spcBef>
                <a:spcPts val="0"/>
              </a:spcBef>
              <a:spcAft>
                <a:spcPts val="0"/>
              </a:spcAft>
              <a:buSzPts val="2000"/>
              <a:buChar char="●"/>
              <a:defRPr sz="1800"/>
            </a:lvl7pPr>
            <a:lvl8pPr marL="3657600" lvl="7" indent="-355600">
              <a:spcBef>
                <a:spcPts val="0"/>
              </a:spcBef>
              <a:spcAft>
                <a:spcPts val="0"/>
              </a:spcAft>
              <a:buSzPts val="2000"/>
              <a:buChar char="○"/>
              <a:defRPr sz="1800"/>
            </a:lvl8pPr>
            <a:lvl9pPr marL="4114800" lvl="8" indent="-355600">
              <a:spcBef>
                <a:spcPts val="0"/>
              </a:spcBef>
              <a:spcAft>
                <a:spcPts val="0"/>
              </a:spcAft>
              <a:buSzPts val="2000"/>
              <a:buChar char="■"/>
              <a:defRPr sz="1800"/>
            </a:lvl9pPr>
          </a:lstStyle>
          <a:p>
            <a:endParaRPr/>
          </a:p>
        </p:txBody>
      </p:sp>
      <p:sp>
        <p:nvSpPr>
          <p:cNvPr id="31" name="Google Shape;31;p4"/>
          <p:cNvSpPr txBox="1">
            <a:spLocks noGrp="1"/>
          </p:cNvSpPr>
          <p:nvPr>
            <p:ph type="body" idx="2"/>
          </p:nvPr>
        </p:nvSpPr>
        <p:spPr>
          <a:xfrm>
            <a:off x="4648200" y="1244243"/>
            <a:ext cx="4038600" cy="3630300"/>
          </a:xfrm>
          <a:prstGeom prst="rect">
            <a:avLst/>
          </a:prstGeom>
        </p:spPr>
        <p:txBody>
          <a:bodyPr spcFirstLastPara="1" wrap="square" lIns="91425" tIns="91425" rIns="91425" bIns="91425" anchor="t" anchorCtr="0">
            <a:noAutofit/>
          </a:bodyPr>
          <a:lstStyle>
            <a:lvl1pPr marL="457200" lvl="0" indent="-431800">
              <a:spcBef>
                <a:spcPts val="0"/>
              </a:spcBef>
              <a:spcAft>
                <a:spcPts val="0"/>
              </a:spcAft>
              <a:buSzPts val="3200"/>
              <a:buChar char="●"/>
              <a:defRPr sz="2800"/>
            </a:lvl1pPr>
            <a:lvl2pPr marL="914400" lvl="1" indent="-406400">
              <a:spcBef>
                <a:spcPts val="0"/>
              </a:spcBef>
              <a:spcAft>
                <a:spcPts val="0"/>
              </a:spcAft>
              <a:buSzPts val="2800"/>
              <a:buChar char="○"/>
              <a:defRPr sz="2400"/>
            </a:lvl2pPr>
            <a:lvl3pPr marL="1371600" lvl="2" indent="-381000">
              <a:spcBef>
                <a:spcPts val="0"/>
              </a:spcBef>
              <a:spcAft>
                <a:spcPts val="0"/>
              </a:spcAft>
              <a:buSzPts val="2400"/>
              <a:buChar char="■"/>
              <a:defRPr sz="2000"/>
            </a:lvl3pPr>
            <a:lvl4pPr marL="1828800" lvl="3" indent="-355600">
              <a:spcBef>
                <a:spcPts val="0"/>
              </a:spcBef>
              <a:spcAft>
                <a:spcPts val="0"/>
              </a:spcAft>
              <a:buSzPts val="2000"/>
              <a:buChar char="●"/>
              <a:defRPr sz="1800"/>
            </a:lvl4pPr>
            <a:lvl5pPr marL="2286000" lvl="4" indent="-355600">
              <a:spcBef>
                <a:spcPts val="0"/>
              </a:spcBef>
              <a:spcAft>
                <a:spcPts val="0"/>
              </a:spcAft>
              <a:buSzPts val="2000"/>
              <a:buChar char="○"/>
              <a:defRPr sz="1800"/>
            </a:lvl5pPr>
            <a:lvl6pPr marL="2743200" lvl="5" indent="-355600">
              <a:spcBef>
                <a:spcPts val="0"/>
              </a:spcBef>
              <a:spcAft>
                <a:spcPts val="0"/>
              </a:spcAft>
              <a:buSzPts val="2000"/>
              <a:buChar char="■"/>
              <a:defRPr sz="1800"/>
            </a:lvl6pPr>
            <a:lvl7pPr marL="3200400" lvl="6" indent="-355600">
              <a:spcBef>
                <a:spcPts val="0"/>
              </a:spcBef>
              <a:spcAft>
                <a:spcPts val="0"/>
              </a:spcAft>
              <a:buSzPts val="2000"/>
              <a:buChar char="●"/>
              <a:defRPr sz="1800"/>
            </a:lvl7pPr>
            <a:lvl8pPr marL="3657600" lvl="7" indent="-355600">
              <a:spcBef>
                <a:spcPts val="0"/>
              </a:spcBef>
              <a:spcAft>
                <a:spcPts val="0"/>
              </a:spcAft>
              <a:buSzPts val="2000"/>
              <a:buChar char="○"/>
              <a:defRPr sz="1800"/>
            </a:lvl8pPr>
            <a:lvl9pPr marL="4114800" lvl="8" indent="-355600">
              <a:spcBef>
                <a:spcPts val="0"/>
              </a:spcBef>
              <a:spcAft>
                <a:spcPts val="0"/>
              </a:spcAft>
              <a:buSzPts val="2000"/>
              <a:buChar char="■"/>
              <a:defRPr sz="1800"/>
            </a:lvl9pPr>
          </a:lstStyle>
          <a:p>
            <a:endParaRPr/>
          </a:p>
        </p:txBody>
      </p:sp>
      <p:sp>
        <p:nvSpPr>
          <p:cNvPr id="32" name="Google Shape;32;p4"/>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5"/>
          <p:cNvSpPr/>
          <p:nvPr/>
        </p:nvSpPr>
        <p:spPr>
          <a:xfrm rot="10800000" flipH="1">
            <a:off x="-348182" y="-16425"/>
            <a:ext cx="1723520" cy="5159925"/>
          </a:xfrm>
          <a:custGeom>
            <a:avLst/>
            <a:gdLst/>
            <a:ahLst/>
            <a:cxnLst/>
            <a:rect l="l" t="t" r="r" b="b"/>
            <a:pathLst>
              <a:path w="4476675" h="6879900" extrusionOk="0">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t="100000" r="100000"/>
            </a:path>
            <a:tileRect l="-100000" b="-100000"/>
          </a:gra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35" name="Google Shape;35;p5"/>
          <p:cNvSpPr/>
          <p:nvPr/>
        </p:nvSpPr>
        <p:spPr>
          <a:xfrm rot="10800000" flipH="1">
            <a:off x="-1118653" y="775"/>
            <a:ext cx="3100651" cy="5142725"/>
          </a:xfrm>
          <a:custGeom>
            <a:avLst/>
            <a:gdLst/>
            <a:ahLst/>
            <a:cxnLst/>
            <a:rect l="l" t="t" r="r" b="b"/>
            <a:pathLst>
              <a:path w="8053639" h="6879900" extrusionOk="0">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t="100000" r="100000"/>
            </a:path>
            <a:tileRect l="-100000" b="-100000"/>
          </a:gra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36" name="Google Shape;36;p5"/>
          <p:cNvSpPr/>
          <p:nvPr/>
        </p:nvSpPr>
        <p:spPr>
          <a:xfrm rot="10800000">
            <a:off x="8088847" y="-9550"/>
            <a:ext cx="1100668" cy="5153050"/>
          </a:xfrm>
          <a:custGeom>
            <a:avLst/>
            <a:gdLst/>
            <a:ahLst/>
            <a:cxnLst/>
            <a:rect l="l" t="t" r="r" b="b"/>
            <a:pathLst>
              <a:path w="1100668" h="6916846" extrusionOk="0">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000" scaled="0"/>
          </a:gra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37" name="Google Shape;37;p5"/>
          <p:cNvSpPr txBox="1">
            <a:spLocks noGrp="1"/>
          </p:cNvSpPr>
          <p:nvPr>
            <p:ph type="title"/>
          </p:nvPr>
        </p:nvSpPr>
        <p:spPr>
          <a:xfrm>
            <a:off x="457200" y="205978"/>
            <a:ext cx="8229600" cy="9942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38" name="Google Shape;38;p5"/>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9"/>
        <p:cNvGrpSpPr/>
        <p:nvPr/>
      </p:nvGrpSpPr>
      <p:grpSpPr>
        <a:xfrm>
          <a:off x="0" y="0"/>
          <a:ext cx="0" cy="0"/>
          <a:chOff x="0" y="0"/>
          <a:chExt cx="0" cy="0"/>
        </a:xfrm>
      </p:grpSpPr>
      <p:grpSp>
        <p:nvGrpSpPr>
          <p:cNvPr id="40" name="Google Shape;40;p6"/>
          <p:cNvGrpSpPr/>
          <p:nvPr/>
        </p:nvGrpSpPr>
        <p:grpSpPr>
          <a:xfrm>
            <a:off x="-6265" y="3700040"/>
            <a:ext cx="9150268" cy="2325488"/>
            <a:chOff x="-6265" y="4933386"/>
            <a:chExt cx="9150268" cy="3100651"/>
          </a:xfrm>
        </p:grpSpPr>
        <p:sp>
          <p:nvSpPr>
            <p:cNvPr id="41" name="Google Shape;41;p6"/>
            <p:cNvSpPr/>
            <p:nvPr/>
          </p:nvSpPr>
          <p:spPr>
            <a:xfrm>
              <a:off x="-8" y="5537200"/>
              <a:ext cx="9144009" cy="1574770"/>
            </a:xfrm>
            <a:custGeom>
              <a:avLst/>
              <a:gdLst/>
              <a:ahLst/>
              <a:cxnLst/>
              <a:rect l="l" t="t" r="r" b="b"/>
              <a:pathLst>
                <a:path w="9144009" h="1257301" extrusionOk="0">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764"/>
                  </a:srgbClr>
                </a:gs>
              </a:gsLst>
              <a:path path="circle">
                <a:fillToRect l="50000" t="50000" r="50000" b="50000"/>
              </a:path>
              <a:tileRect/>
            </a:gra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42" name="Google Shape;42;p6"/>
            <p:cNvSpPr/>
            <p:nvPr/>
          </p:nvSpPr>
          <p:spPr>
            <a:xfrm rot="5400000" flipH="1">
              <a:off x="3018543" y="1908578"/>
              <a:ext cx="3100651" cy="9150267"/>
            </a:xfrm>
            <a:custGeom>
              <a:avLst/>
              <a:gdLst/>
              <a:ahLst/>
              <a:cxnLst/>
              <a:rect l="l" t="t" r="r" b="b"/>
              <a:pathLst>
                <a:path w="8053639" h="6879900" extrusionOk="0">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823"/>
                  </a:srgbClr>
                </a:gs>
                <a:gs pos="41000">
                  <a:srgbClr val="003171">
                    <a:alpha val="78823"/>
                  </a:srgbClr>
                </a:gs>
                <a:gs pos="100000">
                  <a:srgbClr val="003171">
                    <a:alpha val="78823"/>
                  </a:srgbClr>
                </a:gs>
              </a:gsLst>
              <a:path path="circle">
                <a:fillToRect t="100000" r="100000"/>
              </a:path>
              <a:tileRect l="-100000" b="-100000"/>
            </a:gra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43" name="Google Shape;43;p6"/>
            <p:cNvSpPr/>
            <p:nvPr/>
          </p:nvSpPr>
          <p:spPr>
            <a:xfrm>
              <a:off x="-8" y="5740400"/>
              <a:ext cx="9144011" cy="1574770"/>
            </a:xfrm>
            <a:custGeom>
              <a:avLst/>
              <a:gdLst/>
              <a:ahLst/>
              <a:cxnLst/>
              <a:rect l="l" t="t" r="r" b="b"/>
              <a:pathLst>
                <a:path w="9144011" h="1257301" extrusionOk="0">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960"/>
                  </a:srgbClr>
                </a:gs>
                <a:gs pos="100000">
                  <a:srgbClr val="003171">
                    <a:alpha val="81960"/>
                  </a:srgbClr>
                </a:gs>
              </a:gsLst>
              <a:path path="circle">
                <a:fillToRect l="50000" t="50000" r="50000" b="50000"/>
              </a:path>
              <a:tileRect/>
            </a:gra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grpSp>
      <p:sp>
        <p:nvSpPr>
          <p:cNvPr id="44" name="Google Shape;44;p6"/>
          <p:cNvSpPr txBox="1">
            <a:spLocks noGrp="1"/>
          </p:cNvSpPr>
          <p:nvPr>
            <p:ph type="body" idx="1"/>
          </p:nvPr>
        </p:nvSpPr>
        <p:spPr>
          <a:xfrm>
            <a:off x="1792288" y="4025504"/>
            <a:ext cx="5486400" cy="603600"/>
          </a:xfrm>
          <a:prstGeom prst="rect">
            <a:avLst/>
          </a:prstGeom>
        </p:spPr>
        <p:txBody>
          <a:bodyPr spcFirstLastPara="1" wrap="square" lIns="91425" tIns="91425" rIns="91425" bIns="91425" anchor="ctr" anchorCtr="0">
            <a:noAutofit/>
          </a:bodyPr>
          <a:lstStyle>
            <a:lvl1pPr marL="457200" lvl="0" indent="-228600" algn="ctr">
              <a:spcBef>
                <a:spcPts val="0"/>
              </a:spcBef>
              <a:spcAft>
                <a:spcPts val="0"/>
              </a:spcAft>
              <a:buSzPts val="2400"/>
              <a:buNone/>
              <a:defRPr sz="2400"/>
            </a:lvl1pPr>
          </a:lstStyle>
          <a:p>
            <a:endParaRPr/>
          </a:p>
        </p:txBody>
      </p:sp>
      <p:sp>
        <p:nvSpPr>
          <p:cNvPr id="45" name="Google Shape;45;p6"/>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
        <p:cNvGrpSpPr/>
        <p:nvPr/>
      </p:nvGrpSpPr>
      <p:grpSpPr>
        <a:xfrm>
          <a:off x="0" y="0"/>
          <a:ext cx="0" cy="0"/>
          <a:chOff x="0" y="0"/>
          <a:chExt cx="0" cy="0"/>
        </a:xfrm>
      </p:grpSpPr>
      <p:sp>
        <p:nvSpPr>
          <p:cNvPr id="47" name="Google Shape;47;p7"/>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iapositiva de título">
  <p:cSld name="Diapositiva de título">
    <p:spTree>
      <p:nvGrpSpPr>
        <p:cNvPr id="1" name="Shape 48"/>
        <p:cNvGrpSpPr/>
        <p:nvPr/>
      </p:nvGrpSpPr>
      <p:grpSpPr>
        <a:xfrm>
          <a:off x="0" y="0"/>
          <a:ext cx="0" cy="0"/>
          <a:chOff x="0" y="0"/>
          <a:chExt cx="0" cy="0"/>
        </a:xfrm>
      </p:grpSpPr>
      <p:pic>
        <p:nvPicPr>
          <p:cNvPr id="49" name="Google Shape;49;p8" descr="fotografía de una hoja de palmera sobre fondo rosa&#10;"/>
          <p:cNvPicPr preferRelativeResize="0"/>
          <p:nvPr/>
        </p:nvPicPr>
        <p:blipFill rotWithShape="1">
          <a:blip r:embed="rId2">
            <a:alphaModFix/>
          </a:blip>
          <a:srcRect/>
          <a:stretch/>
        </p:blipFill>
        <p:spPr>
          <a:xfrm>
            <a:off x="1143" y="0"/>
            <a:ext cx="9141714" cy="5143500"/>
          </a:xfrm>
          <a:prstGeom prst="rect">
            <a:avLst/>
          </a:prstGeom>
          <a:noFill/>
          <a:ln>
            <a:noFill/>
          </a:ln>
        </p:spPr>
      </p:pic>
      <p:sp>
        <p:nvSpPr>
          <p:cNvPr id="50" name="Google Shape;50;p8"/>
          <p:cNvSpPr/>
          <p:nvPr/>
        </p:nvSpPr>
        <p:spPr>
          <a:xfrm>
            <a:off x="686943" y="582930"/>
            <a:ext cx="7770114" cy="3977640"/>
          </a:xfrm>
          <a:prstGeom prst="rect">
            <a:avLst/>
          </a:prstGeom>
          <a:solidFill>
            <a:schemeClr val="lt1">
              <a:alpha val="94901"/>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1" name="Google Shape;51;p8"/>
          <p:cNvSpPr txBox="1">
            <a:spLocks noGrp="1"/>
          </p:cNvSpPr>
          <p:nvPr>
            <p:ph type="ctrTitle"/>
          </p:nvPr>
        </p:nvSpPr>
        <p:spPr>
          <a:xfrm>
            <a:off x="5047938" y="1426464"/>
            <a:ext cx="2953062" cy="17907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3000"/>
              <a:buFont typeface="Arial"/>
              <a:buNone/>
              <a:defRPr sz="3000"/>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
        <p:nvSpPr>
          <p:cNvPr id="52" name="Google Shape;52;p8"/>
          <p:cNvSpPr txBox="1">
            <a:spLocks noGrp="1"/>
          </p:cNvSpPr>
          <p:nvPr>
            <p:ph type="subTitle" idx="1"/>
          </p:nvPr>
        </p:nvSpPr>
        <p:spPr>
          <a:xfrm>
            <a:off x="5047938" y="3284982"/>
            <a:ext cx="2953062" cy="429599"/>
          </a:xfrm>
          <a:prstGeom prst="rect">
            <a:avLst/>
          </a:prstGeom>
          <a:noFill/>
          <a:ln>
            <a:noFill/>
          </a:ln>
        </p:spPr>
        <p:txBody>
          <a:bodyPr spcFirstLastPara="1" wrap="square" lIns="68575" tIns="34275" rIns="68575" bIns="34275" anchor="t" anchorCtr="0">
            <a:normAutofit/>
          </a:bodyPr>
          <a:lstStyle>
            <a:lvl1pPr lvl="0" algn="l">
              <a:lnSpc>
                <a:spcPct val="90000"/>
              </a:lnSpc>
              <a:spcBef>
                <a:spcPts val="800"/>
              </a:spcBef>
              <a:spcAft>
                <a:spcPts val="0"/>
              </a:spcAft>
              <a:buClr>
                <a:schemeClr val="dk1"/>
              </a:buClr>
              <a:buSzPts val="1500"/>
              <a:buNone/>
              <a:defRPr sz="15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53" name="Google Shape;53;p8"/>
          <p:cNvSpPr>
            <a:spLocks noGrp="1"/>
          </p:cNvSpPr>
          <p:nvPr>
            <p:ph type="pic" idx="2"/>
          </p:nvPr>
        </p:nvSpPr>
        <p:spPr>
          <a:xfrm>
            <a:off x="1045369" y="857250"/>
            <a:ext cx="3771900" cy="3429000"/>
          </a:xfrm>
          <a:prstGeom prst="rect">
            <a:avLst/>
          </a:prstGeom>
          <a:solidFill>
            <a:schemeClr val="accent4"/>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eclaración de objetivos">
  <p:cSld name="Declaración de objetivos">
    <p:spTree>
      <p:nvGrpSpPr>
        <p:cNvPr id="1" name="Shape 54"/>
        <p:cNvGrpSpPr/>
        <p:nvPr/>
      </p:nvGrpSpPr>
      <p:grpSpPr>
        <a:xfrm>
          <a:off x="0" y="0"/>
          <a:ext cx="0" cy="0"/>
          <a:chOff x="0" y="0"/>
          <a:chExt cx="0" cy="0"/>
        </a:xfrm>
      </p:grpSpPr>
      <p:pic>
        <p:nvPicPr>
          <p:cNvPr id="55" name="Google Shape;55;p9" descr="Fotografía de hojas de palmera&#10;"/>
          <p:cNvPicPr preferRelativeResize="0"/>
          <p:nvPr/>
        </p:nvPicPr>
        <p:blipFill rotWithShape="1">
          <a:blip r:embed="rId2">
            <a:alphaModFix/>
          </a:blip>
          <a:srcRect/>
          <a:stretch/>
        </p:blipFill>
        <p:spPr>
          <a:xfrm>
            <a:off x="1143" y="0"/>
            <a:ext cx="9141714" cy="5143500"/>
          </a:xfrm>
          <a:prstGeom prst="rect">
            <a:avLst/>
          </a:prstGeom>
          <a:noFill/>
          <a:ln>
            <a:noFill/>
          </a:ln>
        </p:spPr>
      </p:pic>
      <p:sp>
        <p:nvSpPr>
          <p:cNvPr id="56" name="Google Shape;56;p9"/>
          <p:cNvSpPr/>
          <p:nvPr/>
        </p:nvSpPr>
        <p:spPr>
          <a:xfrm>
            <a:off x="686943" y="582930"/>
            <a:ext cx="7770114" cy="3977640"/>
          </a:xfrm>
          <a:prstGeom prst="rect">
            <a:avLst/>
          </a:prstGeom>
          <a:solidFill>
            <a:schemeClr val="accent5">
              <a:alpha val="94901"/>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57" name="Google Shape;57;p9"/>
          <p:cNvSpPr>
            <a:spLocks noGrp="1"/>
          </p:cNvSpPr>
          <p:nvPr>
            <p:ph type="pic" idx="2"/>
          </p:nvPr>
        </p:nvSpPr>
        <p:spPr>
          <a:xfrm>
            <a:off x="4574286" y="582930"/>
            <a:ext cx="3888486" cy="3977640"/>
          </a:xfrm>
          <a:prstGeom prst="rect">
            <a:avLst/>
          </a:prstGeom>
          <a:solidFill>
            <a:schemeClr val="accent4"/>
          </a:solidFill>
          <a:ln>
            <a:noFill/>
          </a:ln>
        </p:spPr>
      </p:sp>
      <p:sp>
        <p:nvSpPr>
          <p:cNvPr id="58" name="Google Shape;58;p9"/>
          <p:cNvSpPr txBox="1">
            <a:spLocks noGrp="1"/>
          </p:cNvSpPr>
          <p:nvPr>
            <p:ph type="title"/>
          </p:nvPr>
        </p:nvSpPr>
        <p:spPr>
          <a:xfrm>
            <a:off x="1097280" y="1371600"/>
            <a:ext cx="3065526" cy="630936"/>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3000"/>
              <a:buFont typeface="Arial"/>
              <a:buNone/>
              <a:defRPr sz="3000"/>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
        <p:nvSpPr>
          <p:cNvPr id="59" name="Google Shape;59;p9"/>
          <p:cNvSpPr txBox="1">
            <a:spLocks noGrp="1"/>
          </p:cNvSpPr>
          <p:nvPr>
            <p:ph type="body" idx="1"/>
          </p:nvPr>
        </p:nvSpPr>
        <p:spPr>
          <a:xfrm>
            <a:off x="1097280" y="2099987"/>
            <a:ext cx="3065526" cy="1652778"/>
          </a:xfrm>
          <a:prstGeom prst="rect">
            <a:avLst/>
          </a:prstGeom>
          <a:noFill/>
          <a:ln>
            <a:noFill/>
          </a:ln>
        </p:spPr>
        <p:txBody>
          <a:bodyPr spcFirstLastPara="1" wrap="square" lIns="68575" tIns="34275" rIns="68575" bIns="34275" anchor="t" anchorCtr="0">
            <a:normAutofit/>
          </a:bodyPr>
          <a:lstStyle>
            <a:lvl1pPr marL="457200" lvl="0" indent="-228600" algn="l">
              <a:lnSpc>
                <a:spcPct val="157142"/>
              </a:lnSpc>
              <a:spcBef>
                <a:spcPts val="800"/>
              </a:spcBef>
              <a:spcAft>
                <a:spcPts val="0"/>
              </a:spcAft>
              <a:buClr>
                <a:schemeClr val="dk1"/>
              </a:buClr>
              <a:buSzPts val="1100"/>
              <a:buNone/>
              <a:defRPr sz="1100"/>
            </a:lvl1pPr>
            <a:lvl2pPr marL="914400" lvl="1" indent="-228600" algn="l">
              <a:lnSpc>
                <a:spcPct val="90000"/>
              </a:lnSpc>
              <a:spcBef>
                <a:spcPts val="400"/>
              </a:spcBef>
              <a:spcAft>
                <a:spcPts val="0"/>
              </a:spcAft>
              <a:buClr>
                <a:schemeClr val="dk1"/>
              </a:buClr>
              <a:buSzPts val="1200"/>
              <a:buNone/>
              <a:defRPr sz="1200"/>
            </a:lvl2pPr>
            <a:lvl3pPr marL="1371600" lvl="2" indent="-228600" algn="l">
              <a:lnSpc>
                <a:spcPct val="90000"/>
              </a:lnSpc>
              <a:spcBef>
                <a:spcPts val="400"/>
              </a:spcBef>
              <a:spcAft>
                <a:spcPts val="0"/>
              </a:spcAft>
              <a:buClr>
                <a:schemeClr val="dk1"/>
              </a:buClr>
              <a:buSzPts val="1200"/>
              <a:buNone/>
              <a:defRPr sz="1200"/>
            </a:lvl3pPr>
            <a:lvl4pPr marL="1828800" lvl="3" indent="-228600" algn="l">
              <a:lnSpc>
                <a:spcPct val="90000"/>
              </a:lnSpc>
              <a:spcBef>
                <a:spcPts val="400"/>
              </a:spcBef>
              <a:spcAft>
                <a:spcPts val="0"/>
              </a:spcAft>
              <a:buClr>
                <a:schemeClr val="dk1"/>
              </a:buClr>
              <a:buSzPts val="1200"/>
              <a:buNone/>
              <a:defRPr sz="1200"/>
            </a:lvl4pPr>
            <a:lvl5pPr marL="2286000" lvl="4" indent="-228600" algn="l">
              <a:lnSpc>
                <a:spcPct val="90000"/>
              </a:lnSpc>
              <a:spcBef>
                <a:spcPts val="400"/>
              </a:spcBef>
              <a:spcAft>
                <a:spcPts val="0"/>
              </a:spcAft>
              <a:buClr>
                <a:schemeClr val="dk1"/>
              </a:buClr>
              <a:buSzPts val="1200"/>
              <a:buNone/>
              <a:defRPr sz="1200"/>
            </a:lvl5pPr>
            <a:lvl6pPr marL="2743200" lvl="5" indent="-317500" algn="l">
              <a:lnSpc>
                <a:spcPct val="90000"/>
              </a:lnSpc>
              <a:spcBef>
                <a:spcPts val="400"/>
              </a:spcBef>
              <a:spcAft>
                <a:spcPts val="0"/>
              </a:spcAft>
              <a:buClr>
                <a:schemeClr val="dk1"/>
              </a:buClr>
              <a:buSzPts val="1400"/>
              <a:buChar char="■"/>
              <a:defRPr sz="1100"/>
            </a:lvl6pPr>
            <a:lvl7pPr marL="3200400" lvl="6" indent="-317500" algn="l">
              <a:lnSpc>
                <a:spcPct val="90000"/>
              </a:lnSpc>
              <a:spcBef>
                <a:spcPts val="400"/>
              </a:spcBef>
              <a:spcAft>
                <a:spcPts val="0"/>
              </a:spcAft>
              <a:buClr>
                <a:schemeClr val="dk1"/>
              </a:buClr>
              <a:buSzPts val="1400"/>
              <a:buChar char="●"/>
              <a:defRPr sz="1100"/>
            </a:lvl7pPr>
            <a:lvl8pPr marL="3657600" lvl="7" indent="-317500" algn="l">
              <a:lnSpc>
                <a:spcPct val="90000"/>
              </a:lnSpc>
              <a:spcBef>
                <a:spcPts val="400"/>
              </a:spcBef>
              <a:spcAft>
                <a:spcPts val="0"/>
              </a:spcAft>
              <a:buClr>
                <a:schemeClr val="dk1"/>
              </a:buClr>
              <a:buSzPts val="1400"/>
              <a:buChar char="○"/>
              <a:defRPr sz="1100"/>
            </a:lvl8pPr>
            <a:lvl9pPr marL="4114800" lvl="8" indent="-317500" algn="l">
              <a:lnSpc>
                <a:spcPct val="90000"/>
              </a:lnSpc>
              <a:spcBef>
                <a:spcPts val="400"/>
              </a:spcBef>
              <a:spcAft>
                <a:spcPts val="0"/>
              </a:spcAft>
              <a:buClr>
                <a:schemeClr val="dk1"/>
              </a:buClr>
              <a:buSzPts val="1400"/>
              <a:buChar char="■"/>
              <a:defRPr sz="1100"/>
            </a:lvl9pPr>
          </a:lstStyle>
          <a:p>
            <a:endParaRPr/>
          </a:p>
        </p:txBody>
      </p:sp>
      <p:sp>
        <p:nvSpPr>
          <p:cNvPr id="60" name="Google Shape;60;p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sz="1100">
                <a:solidFill>
                  <a:srgbClr val="BFBFBF"/>
                </a:solidFill>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a:endParaRPr/>
          </a:p>
        </p:txBody>
      </p:sp>
      <p:sp>
        <p:nvSpPr>
          <p:cNvPr id="61" name="Google Shape;61;p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a:endParaRPr/>
          </a:p>
        </p:txBody>
      </p:sp>
      <p:sp>
        <p:nvSpPr>
          <p:cNvPr id="62" name="Google Shape;62;p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sz="1100"/>
            </a:lvl1pPr>
            <a:lvl2pPr marL="0" lvl="1" indent="0" algn="r">
              <a:spcBef>
                <a:spcPts val="0"/>
              </a:spcBef>
              <a:buNone/>
              <a:defRPr sz="1100"/>
            </a:lvl2pPr>
            <a:lvl3pPr marL="0" lvl="2" indent="0" algn="r">
              <a:spcBef>
                <a:spcPts val="0"/>
              </a:spcBef>
              <a:buNone/>
              <a:defRPr sz="1100"/>
            </a:lvl3pPr>
            <a:lvl4pPr marL="0" lvl="3" indent="0" algn="r">
              <a:spcBef>
                <a:spcPts val="0"/>
              </a:spcBef>
              <a:buNone/>
              <a:defRPr sz="1100"/>
            </a:lvl4pPr>
            <a:lvl5pPr marL="0" lvl="4" indent="0" algn="r">
              <a:spcBef>
                <a:spcPts val="0"/>
              </a:spcBef>
              <a:buNone/>
              <a:defRPr sz="1100"/>
            </a:lvl5pPr>
            <a:lvl6pPr marL="0" lvl="5" indent="0" algn="r">
              <a:spcBef>
                <a:spcPts val="0"/>
              </a:spcBef>
              <a:buNone/>
              <a:defRPr sz="1100"/>
            </a:lvl6pPr>
            <a:lvl7pPr marL="0" lvl="6" indent="0" algn="r">
              <a:spcBef>
                <a:spcPts val="0"/>
              </a:spcBef>
              <a:buNone/>
              <a:defRPr sz="1100"/>
            </a:lvl7pPr>
            <a:lvl8pPr marL="0" lvl="7" indent="0" algn="r">
              <a:spcBef>
                <a:spcPts val="0"/>
              </a:spcBef>
              <a:buNone/>
              <a:defRPr sz="1100"/>
            </a:lvl8pPr>
            <a:lvl9pPr marL="0" lvl="8" indent="0" algn="r">
              <a:spcBef>
                <a:spcPts val="0"/>
              </a:spcBef>
              <a:buNone/>
              <a:defRPr sz="1100"/>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wave">
    <p:bg>
      <p:bgPr>
        <a:gradFill>
          <a:gsLst>
            <a:gs pos="0">
              <a:schemeClr val="lt2"/>
            </a:gs>
            <a:gs pos="100000">
              <a:schemeClr val="accent1"/>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8"/>
            <a:ext cx="8229600" cy="9942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00387E"/>
              </a:buClr>
              <a:buSzPts val="4000"/>
              <a:buFont typeface="Trebuchet MS"/>
              <a:buNone/>
              <a:defRPr sz="4000" b="1">
                <a:solidFill>
                  <a:srgbClr val="00387E"/>
                </a:solidFill>
                <a:latin typeface="Trebuchet MS"/>
                <a:ea typeface="Trebuchet MS"/>
                <a:cs typeface="Trebuchet MS"/>
                <a:sym typeface="Trebuchet MS"/>
              </a:defRPr>
            </a:lvl1pPr>
            <a:lvl2pPr lvl="1">
              <a:spcBef>
                <a:spcPts val="0"/>
              </a:spcBef>
              <a:spcAft>
                <a:spcPts val="0"/>
              </a:spcAft>
              <a:buClr>
                <a:srgbClr val="00387E"/>
              </a:buClr>
              <a:buSzPts val="4000"/>
              <a:buFont typeface="Trebuchet MS"/>
              <a:buNone/>
              <a:defRPr sz="4000" b="1">
                <a:solidFill>
                  <a:srgbClr val="00387E"/>
                </a:solidFill>
                <a:latin typeface="Trebuchet MS"/>
                <a:ea typeface="Trebuchet MS"/>
                <a:cs typeface="Trebuchet MS"/>
                <a:sym typeface="Trebuchet MS"/>
              </a:defRPr>
            </a:lvl2pPr>
            <a:lvl3pPr lvl="2">
              <a:spcBef>
                <a:spcPts val="0"/>
              </a:spcBef>
              <a:spcAft>
                <a:spcPts val="0"/>
              </a:spcAft>
              <a:buClr>
                <a:srgbClr val="00387E"/>
              </a:buClr>
              <a:buSzPts val="4000"/>
              <a:buFont typeface="Trebuchet MS"/>
              <a:buNone/>
              <a:defRPr sz="4000" b="1">
                <a:solidFill>
                  <a:srgbClr val="00387E"/>
                </a:solidFill>
                <a:latin typeface="Trebuchet MS"/>
                <a:ea typeface="Trebuchet MS"/>
                <a:cs typeface="Trebuchet MS"/>
                <a:sym typeface="Trebuchet MS"/>
              </a:defRPr>
            </a:lvl3pPr>
            <a:lvl4pPr lvl="3">
              <a:spcBef>
                <a:spcPts val="0"/>
              </a:spcBef>
              <a:spcAft>
                <a:spcPts val="0"/>
              </a:spcAft>
              <a:buClr>
                <a:srgbClr val="00387E"/>
              </a:buClr>
              <a:buSzPts val="4000"/>
              <a:buFont typeface="Trebuchet MS"/>
              <a:buNone/>
              <a:defRPr sz="4000" b="1">
                <a:solidFill>
                  <a:srgbClr val="00387E"/>
                </a:solidFill>
                <a:latin typeface="Trebuchet MS"/>
                <a:ea typeface="Trebuchet MS"/>
                <a:cs typeface="Trebuchet MS"/>
                <a:sym typeface="Trebuchet MS"/>
              </a:defRPr>
            </a:lvl4pPr>
            <a:lvl5pPr lvl="4">
              <a:spcBef>
                <a:spcPts val="0"/>
              </a:spcBef>
              <a:spcAft>
                <a:spcPts val="0"/>
              </a:spcAft>
              <a:buClr>
                <a:srgbClr val="00387E"/>
              </a:buClr>
              <a:buSzPts val="4000"/>
              <a:buFont typeface="Trebuchet MS"/>
              <a:buNone/>
              <a:defRPr sz="4000" b="1">
                <a:solidFill>
                  <a:srgbClr val="00387E"/>
                </a:solidFill>
                <a:latin typeface="Trebuchet MS"/>
                <a:ea typeface="Trebuchet MS"/>
                <a:cs typeface="Trebuchet MS"/>
                <a:sym typeface="Trebuchet MS"/>
              </a:defRPr>
            </a:lvl5pPr>
            <a:lvl6pPr lvl="5">
              <a:spcBef>
                <a:spcPts val="0"/>
              </a:spcBef>
              <a:spcAft>
                <a:spcPts val="0"/>
              </a:spcAft>
              <a:buClr>
                <a:srgbClr val="00387E"/>
              </a:buClr>
              <a:buSzPts val="4000"/>
              <a:buFont typeface="Trebuchet MS"/>
              <a:buNone/>
              <a:defRPr sz="4000" b="1">
                <a:solidFill>
                  <a:srgbClr val="00387E"/>
                </a:solidFill>
                <a:latin typeface="Trebuchet MS"/>
                <a:ea typeface="Trebuchet MS"/>
                <a:cs typeface="Trebuchet MS"/>
                <a:sym typeface="Trebuchet MS"/>
              </a:defRPr>
            </a:lvl6pPr>
            <a:lvl7pPr lvl="6">
              <a:spcBef>
                <a:spcPts val="0"/>
              </a:spcBef>
              <a:spcAft>
                <a:spcPts val="0"/>
              </a:spcAft>
              <a:buClr>
                <a:srgbClr val="00387E"/>
              </a:buClr>
              <a:buSzPts val="4000"/>
              <a:buFont typeface="Trebuchet MS"/>
              <a:buNone/>
              <a:defRPr sz="4000" b="1">
                <a:solidFill>
                  <a:srgbClr val="00387E"/>
                </a:solidFill>
                <a:latin typeface="Trebuchet MS"/>
                <a:ea typeface="Trebuchet MS"/>
                <a:cs typeface="Trebuchet MS"/>
                <a:sym typeface="Trebuchet MS"/>
              </a:defRPr>
            </a:lvl7pPr>
            <a:lvl8pPr lvl="7">
              <a:spcBef>
                <a:spcPts val="0"/>
              </a:spcBef>
              <a:spcAft>
                <a:spcPts val="0"/>
              </a:spcAft>
              <a:buClr>
                <a:srgbClr val="00387E"/>
              </a:buClr>
              <a:buSzPts val="4000"/>
              <a:buFont typeface="Trebuchet MS"/>
              <a:buNone/>
              <a:defRPr sz="4000" b="1">
                <a:solidFill>
                  <a:srgbClr val="00387E"/>
                </a:solidFill>
                <a:latin typeface="Trebuchet MS"/>
                <a:ea typeface="Trebuchet MS"/>
                <a:cs typeface="Trebuchet MS"/>
                <a:sym typeface="Trebuchet MS"/>
              </a:defRPr>
            </a:lvl8pPr>
            <a:lvl9pPr lvl="8">
              <a:spcBef>
                <a:spcPts val="0"/>
              </a:spcBef>
              <a:spcAft>
                <a:spcPts val="0"/>
              </a:spcAft>
              <a:buClr>
                <a:srgbClr val="00387E"/>
              </a:buClr>
              <a:buSzPts val="4000"/>
              <a:buFont typeface="Trebuchet MS"/>
              <a:buNone/>
              <a:defRPr sz="4000" b="1">
                <a:solidFill>
                  <a:srgbClr val="00387E"/>
                </a:solidFill>
                <a:latin typeface="Trebuchet MS"/>
                <a:ea typeface="Trebuchet MS"/>
                <a:cs typeface="Trebuchet MS"/>
                <a:sym typeface="Trebuchet MS"/>
              </a:defRPr>
            </a:lvl9pPr>
          </a:lstStyle>
          <a:p>
            <a:endParaRPr/>
          </a:p>
        </p:txBody>
      </p:sp>
      <p:sp>
        <p:nvSpPr>
          <p:cNvPr id="7" name="Google Shape;7;p1"/>
          <p:cNvSpPr txBox="1">
            <a:spLocks noGrp="1"/>
          </p:cNvSpPr>
          <p:nvPr>
            <p:ph type="body" idx="1"/>
          </p:nvPr>
        </p:nvSpPr>
        <p:spPr>
          <a:xfrm>
            <a:off x="457200" y="1295400"/>
            <a:ext cx="8229600" cy="3394500"/>
          </a:xfrm>
          <a:prstGeom prst="rect">
            <a:avLst/>
          </a:prstGeom>
          <a:noFill/>
          <a:ln>
            <a:noFill/>
          </a:ln>
        </p:spPr>
        <p:txBody>
          <a:bodyPr spcFirstLastPara="1" wrap="square" lIns="91425" tIns="91425" rIns="91425" bIns="91425" anchor="t" anchorCtr="0">
            <a:noAutofit/>
          </a:bodyPr>
          <a:lstStyle>
            <a:lvl1pPr marL="457200" lvl="0" indent="-431800">
              <a:spcBef>
                <a:spcPts val="0"/>
              </a:spcBef>
              <a:spcAft>
                <a:spcPts val="0"/>
              </a:spcAft>
              <a:buClr>
                <a:schemeClr val="dk2"/>
              </a:buClr>
              <a:buSzPts val="3200"/>
              <a:buFont typeface="Trebuchet MS"/>
              <a:buChar char="●"/>
              <a:defRPr sz="3200">
                <a:solidFill>
                  <a:schemeClr val="dk2"/>
                </a:solidFill>
                <a:latin typeface="Trebuchet MS"/>
                <a:ea typeface="Trebuchet MS"/>
                <a:cs typeface="Trebuchet MS"/>
                <a:sym typeface="Trebuchet MS"/>
              </a:defRPr>
            </a:lvl1pPr>
            <a:lvl2pPr marL="914400" lvl="1" indent="-406400">
              <a:spcBef>
                <a:spcPts val="0"/>
              </a:spcBef>
              <a:spcAft>
                <a:spcPts val="0"/>
              </a:spcAft>
              <a:buClr>
                <a:schemeClr val="dk2"/>
              </a:buClr>
              <a:buSzPts val="2800"/>
              <a:buFont typeface="Trebuchet MS"/>
              <a:buChar char="○"/>
              <a:defRPr sz="2800">
                <a:solidFill>
                  <a:schemeClr val="dk2"/>
                </a:solidFill>
                <a:latin typeface="Trebuchet MS"/>
                <a:ea typeface="Trebuchet MS"/>
                <a:cs typeface="Trebuchet MS"/>
                <a:sym typeface="Trebuchet MS"/>
              </a:defRPr>
            </a:lvl2pPr>
            <a:lvl3pPr marL="1371600" lvl="2" indent="-381000">
              <a:spcBef>
                <a:spcPts val="0"/>
              </a:spcBef>
              <a:spcAft>
                <a:spcPts val="0"/>
              </a:spcAft>
              <a:buClr>
                <a:schemeClr val="dk2"/>
              </a:buClr>
              <a:buSzPts val="2400"/>
              <a:buFont typeface="Trebuchet MS"/>
              <a:buChar char="■"/>
              <a:defRPr sz="2400">
                <a:solidFill>
                  <a:schemeClr val="dk2"/>
                </a:solidFill>
                <a:latin typeface="Trebuchet MS"/>
                <a:ea typeface="Trebuchet MS"/>
                <a:cs typeface="Trebuchet MS"/>
                <a:sym typeface="Trebuchet MS"/>
              </a:defRPr>
            </a:lvl3pPr>
            <a:lvl4pPr marL="1828800" lvl="3" indent="-3556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4pPr>
            <a:lvl5pPr marL="2286000" lvl="4" indent="-3556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5pPr>
            <a:lvl6pPr marL="2743200" lvl="5" indent="-3556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6pPr>
            <a:lvl7pPr marL="3200400" lvl="6" indent="-3556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7pPr>
            <a:lvl8pPr marL="3657600" lvl="7" indent="-3556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8pPr>
            <a:lvl9pPr marL="4114800" lvl="8" indent="-3556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9pPr>
          </a:lstStyle>
          <a:p>
            <a:endParaRPr/>
          </a:p>
        </p:txBody>
      </p:sp>
      <p:sp>
        <p:nvSpPr>
          <p:cNvPr id="8" name="Google Shape;8;p1"/>
          <p:cNvSpPr txBox="1">
            <a:spLocks noGrp="1"/>
          </p:cNvSpPr>
          <p:nvPr>
            <p:ph type="sldNum" idx="12"/>
          </p:nvPr>
        </p:nvSpPr>
        <p:spPr>
          <a:xfrm>
            <a:off x="8556791" y="4749851"/>
            <a:ext cx="548700" cy="393600"/>
          </a:xfrm>
          <a:prstGeom prst="rect">
            <a:avLst/>
          </a:prstGeom>
          <a:noFill/>
          <a:ln>
            <a:noFill/>
          </a:ln>
        </p:spPr>
        <p:txBody>
          <a:bodyPr spcFirstLastPara="1" wrap="square" lIns="91425" tIns="91425" rIns="91425" bIns="91425" anchor="ctr" anchorCtr="0">
            <a:noAutofit/>
          </a:bodyPr>
          <a:lstStyle>
            <a:lvl1pPr lvl="0" algn="r">
              <a:buNone/>
              <a:defRPr sz="1300">
                <a:solidFill>
                  <a:schemeClr val="lt2"/>
                </a:solidFill>
                <a:latin typeface="Trebuchet MS"/>
                <a:ea typeface="Trebuchet MS"/>
                <a:cs typeface="Trebuchet MS"/>
                <a:sym typeface="Trebuchet MS"/>
              </a:defRPr>
            </a:lvl1pPr>
            <a:lvl2pPr lvl="1" algn="r">
              <a:buNone/>
              <a:defRPr sz="1300">
                <a:solidFill>
                  <a:schemeClr val="lt2"/>
                </a:solidFill>
                <a:latin typeface="Trebuchet MS"/>
                <a:ea typeface="Trebuchet MS"/>
                <a:cs typeface="Trebuchet MS"/>
                <a:sym typeface="Trebuchet MS"/>
              </a:defRPr>
            </a:lvl2pPr>
            <a:lvl3pPr lvl="2" algn="r">
              <a:buNone/>
              <a:defRPr sz="1300">
                <a:solidFill>
                  <a:schemeClr val="lt2"/>
                </a:solidFill>
                <a:latin typeface="Trebuchet MS"/>
                <a:ea typeface="Trebuchet MS"/>
                <a:cs typeface="Trebuchet MS"/>
                <a:sym typeface="Trebuchet MS"/>
              </a:defRPr>
            </a:lvl3pPr>
            <a:lvl4pPr lvl="3" algn="r">
              <a:buNone/>
              <a:defRPr sz="1300">
                <a:solidFill>
                  <a:schemeClr val="lt2"/>
                </a:solidFill>
                <a:latin typeface="Trebuchet MS"/>
                <a:ea typeface="Trebuchet MS"/>
                <a:cs typeface="Trebuchet MS"/>
                <a:sym typeface="Trebuchet MS"/>
              </a:defRPr>
            </a:lvl4pPr>
            <a:lvl5pPr lvl="4" algn="r">
              <a:buNone/>
              <a:defRPr sz="1300">
                <a:solidFill>
                  <a:schemeClr val="lt2"/>
                </a:solidFill>
                <a:latin typeface="Trebuchet MS"/>
                <a:ea typeface="Trebuchet MS"/>
                <a:cs typeface="Trebuchet MS"/>
                <a:sym typeface="Trebuchet MS"/>
              </a:defRPr>
            </a:lvl5pPr>
            <a:lvl6pPr lvl="5" algn="r">
              <a:buNone/>
              <a:defRPr sz="1300">
                <a:solidFill>
                  <a:schemeClr val="lt2"/>
                </a:solidFill>
                <a:latin typeface="Trebuchet MS"/>
                <a:ea typeface="Trebuchet MS"/>
                <a:cs typeface="Trebuchet MS"/>
                <a:sym typeface="Trebuchet MS"/>
              </a:defRPr>
            </a:lvl6pPr>
            <a:lvl7pPr lvl="6" algn="r">
              <a:buNone/>
              <a:defRPr sz="1300">
                <a:solidFill>
                  <a:schemeClr val="lt2"/>
                </a:solidFill>
                <a:latin typeface="Trebuchet MS"/>
                <a:ea typeface="Trebuchet MS"/>
                <a:cs typeface="Trebuchet MS"/>
                <a:sym typeface="Trebuchet MS"/>
              </a:defRPr>
            </a:lvl7pPr>
            <a:lvl8pPr lvl="7" algn="r">
              <a:buNone/>
              <a:defRPr sz="1300">
                <a:solidFill>
                  <a:schemeClr val="lt2"/>
                </a:solidFill>
                <a:latin typeface="Trebuchet MS"/>
                <a:ea typeface="Trebuchet MS"/>
                <a:cs typeface="Trebuchet MS"/>
                <a:sym typeface="Trebuchet MS"/>
              </a:defRPr>
            </a:lvl8pPr>
            <a:lvl9pPr lvl="8" algn="r">
              <a:buNone/>
              <a:defRPr sz="1300">
                <a:solidFill>
                  <a:schemeClr val="lt2"/>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0"/>
          <p:cNvSpPr txBox="1">
            <a:spLocks noGrp="1"/>
          </p:cNvSpPr>
          <p:nvPr>
            <p:ph type="ctrTitle"/>
          </p:nvPr>
        </p:nvSpPr>
        <p:spPr>
          <a:xfrm>
            <a:off x="5047938" y="1426464"/>
            <a:ext cx="2953062" cy="1790700"/>
          </a:xfrm>
          <a:prstGeom prst="rect">
            <a:avLst/>
          </a:prstGeom>
          <a:noFill/>
          <a:ln>
            <a:noFill/>
          </a:ln>
        </p:spPr>
        <p:txBody>
          <a:bodyPr spcFirstLastPara="1" wrap="square" lIns="68575" tIns="34275" rIns="68575" bIns="34275" anchor="b" anchorCtr="0">
            <a:normAutofit/>
          </a:bodyPr>
          <a:lstStyle/>
          <a:p>
            <a:pPr marL="0" lvl="0" indent="0" algn="l" rtl="0">
              <a:lnSpc>
                <a:spcPct val="90000"/>
              </a:lnSpc>
              <a:spcBef>
                <a:spcPts val="0"/>
              </a:spcBef>
              <a:spcAft>
                <a:spcPts val="0"/>
              </a:spcAft>
              <a:buClr>
                <a:schemeClr val="dk1"/>
              </a:buClr>
              <a:buSzPts val="3000"/>
              <a:buFont typeface="Arial"/>
              <a:buNone/>
            </a:pPr>
            <a:r>
              <a:rPr lang="es" sz="1100"/>
              <a:t>Plan de negocios vasos doble capa de cristal</a:t>
            </a:r>
            <a:endParaRPr sz="1100"/>
          </a:p>
        </p:txBody>
      </p:sp>
      <p:pic>
        <p:nvPicPr>
          <p:cNvPr id="69" name="Google Shape;69;p10"/>
          <p:cNvPicPr preferRelativeResize="0"/>
          <p:nvPr/>
        </p:nvPicPr>
        <p:blipFill rotWithShape="1">
          <a:blip r:embed="rId3">
            <a:alphaModFix/>
          </a:blip>
          <a:srcRect l="50257" b="49479"/>
          <a:stretch/>
        </p:blipFill>
        <p:spPr>
          <a:xfrm>
            <a:off x="1300431" y="1022575"/>
            <a:ext cx="2558474" cy="2598478"/>
          </a:xfrm>
          <a:prstGeom prst="rect">
            <a:avLst/>
          </a:prstGeom>
          <a:noFill/>
          <a:ln>
            <a:noFill/>
          </a:ln>
        </p:spPr>
      </p:pic>
      <p:sp>
        <p:nvSpPr>
          <p:cNvPr id="70" name="Google Shape;70;p10"/>
          <p:cNvSpPr txBox="1"/>
          <p:nvPr/>
        </p:nvSpPr>
        <p:spPr>
          <a:xfrm>
            <a:off x="4955875" y="3099040"/>
            <a:ext cx="3095400" cy="931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b="0" i="0" u="none" strike="noStrike" cap="none" dirty="0">
                <a:solidFill>
                  <a:schemeClr val="dk1"/>
                </a:solidFill>
                <a:latin typeface="Arial"/>
                <a:ea typeface="Arial"/>
                <a:cs typeface="Arial"/>
                <a:sym typeface="Arial"/>
              </a:rPr>
              <a:t>Jorge Alberto García Jardon A00837558</a:t>
            </a:r>
            <a:endParaRPr sz="14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r>
              <a:rPr lang="es" dirty="0">
                <a:solidFill>
                  <a:schemeClr val="dk1"/>
                </a:solidFill>
              </a:rPr>
              <a:t>Eugenio Javier Martinez Gastelum A01721946</a:t>
            </a:r>
            <a:endParaRPr dirty="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1097280" y="1216959"/>
            <a:ext cx="3065526" cy="785577"/>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000"/>
              <a:buFont typeface="Arial"/>
              <a:buNone/>
            </a:pPr>
            <a:r>
              <a:rPr lang="es" sz="1100"/>
              <a:t>¿Qué ofrecemos?</a:t>
            </a:r>
            <a:endParaRPr sz="1100"/>
          </a:p>
        </p:txBody>
      </p:sp>
      <p:sp>
        <p:nvSpPr>
          <p:cNvPr id="77" name="Google Shape;77;p11"/>
          <p:cNvSpPr txBox="1">
            <a:spLocks noGrp="1"/>
          </p:cNvSpPr>
          <p:nvPr>
            <p:ph type="body" idx="1"/>
          </p:nvPr>
        </p:nvSpPr>
        <p:spPr>
          <a:xfrm>
            <a:off x="1097280" y="2099987"/>
            <a:ext cx="3065526" cy="1652778"/>
          </a:xfrm>
          <a:prstGeom prst="rect">
            <a:avLst/>
          </a:prstGeom>
          <a:noFill/>
          <a:ln>
            <a:noFill/>
          </a:ln>
        </p:spPr>
        <p:txBody>
          <a:bodyPr spcFirstLastPara="1" wrap="square" lIns="68575" tIns="34275" rIns="68575" bIns="34275" anchor="t" anchorCtr="0">
            <a:normAutofit/>
          </a:bodyPr>
          <a:lstStyle/>
          <a:p>
            <a:pPr marL="0" lvl="0" indent="0" algn="l" rtl="0">
              <a:lnSpc>
                <a:spcPct val="157142"/>
              </a:lnSpc>
              <a:spcBef>
                <a:spcPts val="0"/>
              </a:spcBef>
              <a:spcAft>
                <a:spcPts val="0"/>
              </a:spcAft>
              <a:buClr>
                <a:schemeClr val="dk1"/>
              </a:buClr>
              <a:buSzPts val="1100"/>
              <a:buNone/>
            </a:pPr>
            <a:r>
              <a:rPr lang="es" sz="1100"/>
              <a:t>Ofrecemos un vaso de </a:t>
            </a:r>
            <a:r>
              <a:rPr lang="es"/>
              <a:t>700 ml</a:t>
            </a:r>
            <a:r>
              <a:rPr lang="es" sz="1100"/>
              <a:t> con una doble capa de cristal lo cual permite que la bebida se mantenga fría el mayor tiempo posible, las medidas de el vaso son de 10cm de ancho x 24 cm de altura y con un costo de producción de 338.58 por vaso</a:t>
            </a:r>
            <a:endParaRPr sz="1100"/>
          </a:p>
        </p:txBody>
      </p:sp>
      <p:sp>
        <p:nvSpPr>
          <p:cNvPr id="78" name="Google Shape;78;p1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s" sz="1100"/>
              <a:t>2</a:t>
            </a:fld>
            <a:endParaRPr sz="1100"/>
          </a:p>
        </p:txBody>
      </p:sp>
      <p:pic>
        <p:nvPicPr>
          <p:cNvPr id="79" name="Google Shape;79;p11"/>
          <p:cNvPicPr preferRelativeResize="0"/>
          <p:nvPr/>
        </p:nvPicPr>
        <p:blipFill rotWithShape="1">
          <a:blip r:embed="rId3">
            <a:alphaModFix/>
          </a:blip>
          <a:srcRect/>
          <a:stretch/>
        </p:blipFill>
        <p:spPr>
          <a:xfrm>
            <a:off x="4794333" y="1009565"/>
            <a:ext cx="3036094" cy="2743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2"/>
          <p:cNvSpPr txBox="1">
            <a:spLocks noGrp="1"/>
          </p:cNvSpPr>
          <p:nvPr>
            <p:ph type="title"/>
          </p:nvPr>
        </p:nvSpPr>
        <p:spPr>
          <a:xfrm>
            <a:off x="1097280" y="1371600"/>
            <a:ext cx="3065526" cy="630936"/>
          </a:xfrm>
          <a:prstGeom prst="rect">
            <a:avLst/>
          </a:prstGeom>
          <a:noFill/>
          <a:ln>
            <a:noFill/>
          </a:ln>
        </p:spPr>
        <p:txBody>
          <a:bodyPr spcFirstLastPara="1" wrap="square" lIns="68575" tIns="34275" rIns="68575" bIns="34275" anchor="ctr" anchorCtr="0">
            <a:normAutofit fontScale="90000"/>
          </a:bodyPr>
          <a:lstStyle/>
          <a:p>
            <a:pPr marL="0" lvl="0" indent="0" algn="l" rtl="0">
              <a:lnSpc>
                <a:spcPct val="90000"/>
              </a:lnSpc>
              <a:spcBef>
                <a:spcPts val="0"/>
              </a:spcBef>
              <a:spcAft>
                <a:spcPts val="0"/>
              </a:spcAft>
              <a:buClr>
                <a:schemeClr val="dk1"/>
              </a:buClr>
              <a:buSzPct val="272727"/>
              <a:buFont typeface="Arial"/>
              <a:buNone/>
            </a:pPr>
            <a:r>
              <a:rPr lang="es" sz="1100"/>
              <a:t>Competencia y ventajas</a:t>
            </a:r>
            <a:endParaRPr sz="1100"/>
          </a:p>
        </p:txBody>
      </p:sp>
      <p:sp>
        <p:nvSpPr>
          <p:cNvPr id="85" name="Google Shape;85;p12"/>
          <p:cNvSpPr txBox="1">
            <a:spLocks noGrp="1"/>
          </p:cNvSpPr>
          <p:nvPr>
            <p:ph type="body" idx="1"/>
          </p:nvPr>
        </p:nvSpPr>
        <p:spPr>
          <a:xfrm>
            <a:off x="808075" y="1860699"/>
            <a:ext cx="3761640" cy="2519364"/>
          </a:xfrm>
          <a:prstGeom prst="rect">
            <a:avLst/>
          </a:prstGeom>
          <a:noFill/>
          <a:ln>
            <a:noFill/>
          </a:ln>
        </p:spPr>
        <p:txBody>
          <a:bodyPr spcFirstLastPara="1" wrap="square" lIns="68575" tIns="34275" rIns="68575" bIns="34275" anchor="t" anchorCtr="0">
            <a:normAutofit/>
          </a:bodyPr>
          <a:lstStyle/>
          <a:p>
            <a:pPr marL="0" lvl="0" indent="0" algn="l" rtl="0">
              <a:lnSpc>
                <a:spcPct val="183333"/>
              </a:lnSpc>
              <a:spcBef>
                <a:spcPts val="0"/>
              </a:spcBef>
              <a:spcAft>
                <a:spcPts val="0"/>
              </a:spcAft>
              <a:buClr>
                <a:schemeClr val="dk1"/>
              </a:buClr>
              <a:buSzPts val="900"/>
              <a:buNone/>
            </a:pPr>
            <a:r>
              <a:rPr lang="es" sz="900" dirty="0"/>
              <a:t>En el mercado de los vasos de cristal hay una amplia competencia, pero pocos ofrecen un modelo de doble capa de vidrio. Este modelo es una ventaja que nos permite mantener las bebidas frías por más tiempo sin sudar, lo cual es una característica muy importante para nuestros consumidores. Además, hemos diseñado nuestros vasos con un enfoque práctico y atractivo, pensando en ofrecer una opción de diseño innovador y abstracto que se adapta a las preferencias de nuestros clientes ya que nuestro vaso está hecho de cristal monolítico permitiendo agregar diseño.</a:t>
            </a:r>
            <a:endParaRPr sz="900" dirty="0"/>
          </a:p>
        </p:txBody>
      </p:sp>
      <p:sp>
        <p:nvSpPr>
          <p:cNvPr id="86" name="Google Shape;86;p1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s" sz="1100"/>
              <a:t>3</a:t>
            </a:fld>
            <a:endParaRPr sz="1100"/>
          </a:p>
        </p:txBody>
      </p:sp>
      <p:pic>
        <p:nvPicPr>
          <p:cNvPr id="87" name="Google Shape;87;p12"/>
          <p:cNvPicPr preferRelativeResize="0"/>
          <p:nvPr/>
        </p:nvPicPr>
        <p:blipFill rotWithShape="1">
          <a:blip r:embed="rId3">
            <a:alphaModFix/>
          </a:blip>
          <a:srcRect/>
          <a:stretch/>
        </p:blipFill>
        <p:spPr>
          <a:xfrm>
            <a:off x="4981196" y="917972"/>
            <a:ext cx="3150394" cy="330755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13" descr="Diagrama&#10;&#10;Descripción generada automáticamente"/>
          <p:cNvPicPr preferRelativeResize="0">
            <a:picLocks noGrp="1"/>
          </p:cNvPicPr>
          <p:nvPr>
            <p:ph type="pic" idx="2"/>
          </p:nvPr>
        </p:nvPicPr>
        <p:blipFill rotWithShape="1">
          <a:blip r:embed="rId3">
            <a:alphaModFix/>
          </a:blip>
          <a:srcRect l="22507" r="22507"/>
          <a:stretch/>
        </p:blipFill>
        <p:spPr>
          <a:xfrm>
            <a:off x="4574286" y="582930"/>
            <a:ext cx="3888486" cy="3977640"/>
          </a:xfrm>
          <a:prstGeom prst="rect">
            <a:avLst/>
          </a:prstGeom>
          <a:solidFill>
            <a:schemeClr val="accent4"/>
          </a:solidFill>
          <a:ln>
            <a:noFill/>
          </a:ln>
        </p:spPr>
      </p:pic>
      <p:sp>
        <p:nvSpPr>
          <p:cNvPr id="93" name="Google Shape;93;p13"/>
          <p:cNvSpPr txBox="1">
            <a:spLocks noGrp="1"/>
          </p:cNvSpPr>
          <p:nvPr>
            <p:ph type="title"/>
          </p:nvPr>
        </p:nvSpPr>
        <p:spPr>
          <a:xfrm>
            <a:off x="1097280" y="1371600"/>
            <a:ext cx="3065526" cy="630936"/>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000"/>
              <a:buFont typeface="Arial"/>
              <a:buNone/>
            </a:pPr>
            <a:r>
              <a:rPr lang="es" sz="1100"/>
              <a:t>Mercado</a:t>
            </a:r>
            <a:endParaRPr sz="1100"/>
          </a:p>
        </p:txBody>
      </p:sp>
      <p:sp>
        <p:nvSpPr>
          <p:cNvPr id="94" name="Google Shape;94;p13"/>
          <p:cNvSpPr txBox="1">
            <a:spLocks noGrp="1"/>
          </p:cNvSpPr>
          <p:nvPr>
            <p:ph type="body" idx="1"/>
          </p:nvPr>
        </p:nvSpPr>
        <p:spPr>
          <a:xfrm>
            <a:off x="1097280" y="2099987"/>
            <a:ext cx="3065526" cy="1652778"/>
          </a:xfrm>
          <a:prstGeom prst="rect">
            <a:avLst/>
          </a:prstGeom>
          <a:noFill/>
          <a:ln>
            <a:noFill/>
          </a:ln>
        </p:spPr>
        <p:txBody>
          <a:bodyPr spcFirstLastPara="1" wrap="square" lIns="68575" tIns="34275" rIns="68575" bIns="34275" anchor="t" anchorCtr="0">
            <a:normAutofit/>
          </a:bodyPr>
          <a:lstStyle/>
          <a:p>
            <a:pPr marL="0" lvl="0" indent="0" algn="l" rtl="0">
              <a:lnSpc>
                <a:spcPct val="157142"/>
              </a:lnSpc>
              <a:spcBef>
                <a:spcPts val="0"/>
              </a:spcBef>
              <a:spcAft>
                <a:spcPts val="0"/>
              </a:spcAft>
              <a:buClr>
                <a:schemeClr val="dk1"/>
              </a:buClr>
              <a:buSzPts val="1100"/>
              <a:buNone/>
            </a:pPr>
            <a:r>
              <a:rPr lang="es" sz="1100"/>
              <a:t>El mercado principal que buscamos es el de los refrescos y consumidores de agua, ya que en nuestras encuestas hemos comprobado que este es el enfoque principal de nuestros clientes potenciales. Por lo tanto, creamos un vaso que se ajuste a los 700ml que ganaron en la encuesta y tratando de mantener un precio razonable</a:t>
            </a:r>
            <a:endParaRPr sz="1100"/>
          </a:p>
        </p:txBody>
      </p:sp>
      <p:sp>
        <p:nvSpPr>
          <p:cNvPr id="95" name="Google Shape;95;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s" sz="1100"/>
              <a:t>4</a:t>
            </a:fld>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body" idx="1"/>
          </p:nvPr>
        </p:nvSpPr>
        <p:spPr>
          <a:xfrm>
            <a:off x="701629" y="1109435"/>
            <a:ext cx="7740742" cy="2924630"/>
          </a:xfrm>
          <a:prstGeom prst="rect">
            <a:avLst/>
          </a:prstGeom>
          <a:noFill/>
          <a:ln>
            <a:noFill/>
          </a:ln>
        </p:spPr>
        <p:txBody>
          <a:bodyPr spcFirstLastPara="1" wrap="square" lIns="68575" tIns="34275" rIns="68575" bIns="34275" anchor="t" anchorCtr="0">
            <a:normAutofit/>
          </a:bodyPr>
          <a:lstStyle/>
          <a:p>
            <a:pPr marL="0" lvl="0" indent="0" algn="l" rtl="0">
              <a:lnSpc>
                <a:spcPct val="157142"/>
              </a:lnSpc>
              <a:spcBef>
                <a:spcPts val="0"/>
              </a:spcBef>
              <a:spcAft>
                <a:spcPts val="0"/>
              </a:spcAft>
              <a:buClr>
                <a:schemeClr val="dk1"/>
              </a:buClr>
              <a:buSzPts val="1100"/>
              <a:buNone/>
            </a:pPr>
            <a:r>
              <a:rPr lang="es" sz="1100" dirty="0"/>
              <a:t>Que tanta diferencia existe entre un vaso normal y uno de doble capa al mantener frías las bebidas? Mucha, de incluso 7 grados Celsius pasada la primera hora</a:t>
            </a:r>
            <a:endParaRPr sz="1100" dirty="0"/>
          </a:p>
          <a:p>
            <a:pPr marL="0" lvl="0" indent="0" algn="l" rtl="0">
              <a:lnSpc>
                <a:spcPct val="157142"/>
              </a:lnSpc>
              <a:spcBef>
                <a:spcPts val="800"/>
              </a:spcBef>
              <a:spcAft>
                <a:spcPts val="0"/>
              </a:spcAft>
              <a:buClr>
                <a:schemeClr val="dk1"/>
              </a:buClr>
              <a:buSzPts val="1100"/>
              <a:buNone/>
            </a:pPr>
            <a:r>
              <a:rPr lang="es" sz="1100" dirty="0"/>
              <a:t>Porque es un buen proyecto?</a:t>
            </a:r>
            <a:endParaRPr sz="1100" dirty="0"/>
          </a:p>
          <a:p>
            <a:pPr marL="0" lvl="0" indent="0" algn="l" rtl="0">
              <a:lnSpc>
                <a:spcPct val="157142"/>
              </a:lnSpc>
              <a:spcBef>
                <a:spcPts val="800"/>
              </a:spcBef>
              <a:spcAft>
                <a:spcPts val="0"/>
              </a:spcAft>
              <a:buClr>
                <a:schemeClr val="dk1"/>
              </a:buClr>
              <a:buSzPts val="1100"/>
              <a:buNone/>
            </a:pPr>
            <a:r>
              <a:rPr lang="es" sz="1100" dirty="0"/>
              <a:t>Porque es una idea relativamente sencilla pero que va a atender la problemática principal con los vasos, el diseño y el que sean capaces de mantener por mas tiempo frías las bebidas</a:t>
            </a:r>
            <a:endParaRPr sz="1100" dirty="0"/>
          </a:p>
          <a:p>
            <a:pPr marL="0" lvl="0" indent="0" algn="l" rtl="0">
              <a:lnSpc>
                <a:spcPct val="157142"/>
              </a:lnSpc>
              <a:spcBef>
                <a:spcPts val="800"/>
              </a:spcBef>
              <a:spcAft>
                <a:spcPts val="0"/>
              </a:spcAft>
              <a:buClr>
                <a:schemeClr val="dk1"/>
              </a:buClr>
              <a:buSzPts val="1100"/>
              <a:buNone/>
            </a:pPr>
            <a:endParaRPr sz="1100" dirty="0"/>
          </a:p>
        </p:txBody>
      </p:sp>
      <p:sp>
        <p:nvSpPr>
          <p:cNvPr id="101" name="Google Shape;101;p1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s" sz="1100"/>
              <a:t>5</a:t>
            </a:fld>
            <a:endParaRPr sz="1100"/>
          </a:p>
        </p:txBody>
      </p:sp>
      <p:sp>
        <p:nvSpPr>
          <p:cNvPr id="102" name="Google Shape;102;p14"/>
          <p:cNvSpPr txBox="1">
            <a:spLocks noGrp="1"/>
          </p:cNvSpPr>
          <p:nvPr>
            <p:ph type="title"/>
          </p:nvPr>
        </p:nvSpPr>
        <p:spPr>
          <a:xfrm>
            <a:off x="701629" y="602229"/>
            <a:ext cx="3065526" cy="630936"/>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000"/>
              <a:buFont typeface="Arial"/>
              <a:buNone/>
            </a:pPr>
            <a:r>
              <a:rPr lang="es" sz="1100"/>
              <a:t>Datos generales</a:t>
            </a:r>
            <a:endParaRPr sz="1100"/>
          </a:p>
        </p:txBody>
      </p:sp>
      <p:pic>
        <p:nvPicPr>
          <p:cNvPr id="103" name="Google Shape;103;p14"/>
          <p:cNvPicPr preferRelativeResize="0"/>
          <p:nvPr/>
        </p:nvPicPr>
        <p:blipFill rotWithShape="1">
          <a:blip r:embed="rId3">
            <a:alphaModFix/>
          </a:blip>
          <a:srcRect/>
          <a:stretch/>
        </p:blipFill>
        <p:spPr>
          <a:xfrm>
            <a:off x="1545627" y="2767074"/>
            <a:ext cx="6261866" cy="17461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5"/>
          <p:cNvSpPr txBox="1">
            <a:spLocks noGrp="1"/>
          </p:cNvSpPr>
          <p:nvPr>
            <p:ph type="title"/>
          </p:nvPr>
        </p:nvSpPr>
        <p:spPr>
          <a:xfrm>
            <a:off x="1112855" y="1245325"/>
            <a:ext cx="3065400" cy="6309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000"/>
              <a:buFont typeface="Arial"/>
              <a:buNone/>
            </a:pPr>
            <a:r>
              <a:rPr lang="es" sz="2700">
                <a:latin typeface="Comfortaa"/>
                <a:ea typeface="Comfortaa"/>
                <a:cs typeface="Comfortaa"/>
                <a:sym typeface="Comfortaa"/>
              </a:rPr>
              <a:t>Conclusiones</a:t>
            </a:r>
            <a:endParaRPr sz="2700">
              <a:latin typeface="Comfortaa"/>
              <a:ea typeface="Comfortaa"/>
              <a:cs typeface="Comfortaa"/>
              <a:sym typeface="Comfortaa"/>
            </a:endParaRPr>
          </a:p>
        </p:txBody>
      </p:sp>
      <p:sp>
        <p:nvSpPr>
          <p:cNvPr id="109" name="Google Shape;109;p15"/>
          <p:cNvSpPr txBox="1">
            <a:spLocks noGrp="1"/>
          </p:cNvSpPr>
          <p:nvPr>
            <p:ph type="body" idx="1"/>
          </p:nvPr>
        </p:nvSpPr>
        <p:spPr>
          <a:xfrm>
            <a:off x="860485" y="1876245"/>
            <a:ext cx="3648974" cy="2199737"/>
          </a:xfrm>
          <a:prstGeom prst="rect">
            <a:avLst/>
          </a:prstGeom>
          <a:noFill/>
          <a:ln>
            <a:noFill/>
          </a:ln>
        </p:spPr>
        <p:txBody>
          <a:bodyPr spcFirstLastPara="1" wrap="square" lIns="68575" tIns="34275" rIns="68575" bIns="34275" anchor="t" anchorCtr="0">
            <a:normAutofit/>
          </a:bodyPr>
          <a:lstStyle/>
          <a:p>
            <a:pPr marL="0" lvl="0" indent="0" algn="l" rtl="0">
              <a:lnSpc>
                <a:spcPct val="157142"/>
              </a:lnSpc>
              <a:spcBef>
                <a:spcPts val="0"/>
              </a:spcBef>
              <a:spcAft>
                <a:spcPts val="0"/>
              </a:spcAft>
              <a:buClr>
                <a:schemeClr val="dk1"/>
              </a:buClr>
              <a:buSzPts val="1100"/>
              <a:buNone/>
            </a:pPr>
            <a:r>
              <a:rPr lang="es" sz="1100"/>
              <a:t>En resumen, nuestro vaso de doble vidrio es una opción práctica y atractiva para los consumidores de bebidas y agua. Hemos realizado encuestas para conocer las preferencias de nuestros clientes y hemos diseñado nuestros vasos en base a sus respuestas. Con un enfoque en la funcionalidad, el diseño y el precio, estamos seguros de que nuestros vasos serán una opción atractiva para nuestros consumidores. ¡Gracias por su atención!</a:t>
            </a:r>
            <a:endParaRPr sz="1100"/>
          </a:p>
        </p:txBody>
      </p:sp>
      <p:sp>
        <p:nvSpPr>
          <p:cNvPr id="110" name="Google Shape;110;p1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s" sz="1100"/>
              <a:t>6</a:t>
            </a:fld>
            <a:endParaRPr sz="1100"/>
          </a:p>
        </p:txBody>
      </p:sp>
      <p:pic>
        <p:nvPicPr>
          <p:cNvPr id="111" name="Google Shape;111;p15" descr="Una persona con un traje de color negro con letras blancas&#10;&#10;Descripción generada automáticamente con confianza media"/>
          <p:cNvPicPr preferRelativeResize="0">
            <a:picLocks noGrp="1"/>
          </p:cNvPicPr>
          <p:nvPr>
            <p:ph type="pic" idx="2"/>
          </p:nvPr>
        </p:nvPicPr>
        <p:blipFill rotWithShape="1">
          <a:blip r:embed="rId3">
            <a:alphaModFix/>
          </a:blip>
          <a:srcRect l="7102" r="6261"/>
          <a:stretch/>
        </p:blipFill>
        <p:spPr>
          <a:xfrm>
            <a:off x="4509458" y="582930"/>
            <a:ext cx="4632385" cy="3977640"/>
          </a:xfrm>
          <a:prstGeom prst="rect">
            <a:avLst/>
          </a:prstGeom>
          <a:solidFill>
            <a:schemeClr val="accent4"/>
          </a:solidFill>
          <a:ln>
            <a:noFill/>
          </a:ln>
        </p:spPr>
      </p:pic>
    </p:spTree>
  </p:cSld>
  <p:clrMapOvr>
    <a:masterClrMapping/>
  </p:clrMapOvr>
</p:sld>
</file>

<file path=ppt/theme/theme1.xml><?xml version="1.0" encoding="utf-8"?>
<a:theme xmlns:a="http://schemas.openxmlformats.org/drawingml/2006/main"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388</Words>
  <Application>Microsoft Office PowerPoint</Application>
  <PresentationFormat>On-screen Show (16:9)</PresentationFormat>
  <Paragraphs>22</Paragraphs>
  <Slides>6</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Comfortaa</vt:lpstr>
      <vt:lpstr>Trebuchet MS</vt:lpstr>
      <vt:lpstr>Wave</vt:lpstr>
      <vt:lpstr>Plan de negocios vasos doble capa de cristal</vt:lpstr>
      <vt:lpstr>¿Qué ofrecemos?</vt:lpstr>
      <vt:lpstr>Competencia y ventajas</vt:lpstr>
      <vt:lpstr>Mercado</vt:lpstr>
      <vt:lpstr>Datos generales</vt:lpstr>
      <vt:lpstr>Conclusiones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 de negocios vasos doble capa de cristal</dc:title>
  <cp:lastModifiedBy>Jorge Alberto García Jardón</cp:lastModifiedBy>
  <cp:revision>1</cp:revision>
  <dcterms:modified xsi:type="dcterms:W3CDTF">2023-03-17T20:37:15Z</dcterms:modified>
</cp:coreProperties>
</file>